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87" r:id="rId4"/>
    <p:sldMasterId id="2147483714" r:id="rId5"/>
  </p:sldMasterIdLst>
  <p:notesMasterIdLst>
    <p:notesMasterId r:id="rId21"/>
  </p:notesMasterIdLst>
  <p:handoutMasterIdLst>
    <p:handoutMasterId r:id="rId22"/>
  </p:handoutMasterIdLst>
  <p:sldIdLst>
    <p:sldId id="277" r:id="rId6"/>
    <p:sldId id="278" r:id="rId7"/>
    <p:sldId id="330" r:id="rId8"/>
    <p:sldId id="267" r:id="rId9"/>
    <p:sldId id="325" r:id="rId10"/>
    <p:sldId id="262" r:id="rId11"/>
    <p:sldId id="263" r:id="rId12"/>
    <p:sldId id="332" r:id="rId13"/>
    <p:sldId id="271" r:id="rId14"/>
    <p:sldId id="334" r:id="rId15"/>
    <p:sldId id="336" r:id="rId16"/>
    <p:sldId id="302" r:id="rId17"/>
    <p:sldId id="265" r:id="rId18"/>
    <p:sldId id="269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199" autoAdjust="0"/>
    <p:restoredTop sz="89760" autoAdjust="0"/>
  </p:normalViewPr>
  <p:slideViewPr>
    <p:cSldViewPr snapToGrid="0">
      <p:cViewPr varScale="1">
        <p:scale>
          <a:sx n="67" d="100"/>
          <a:sy n="67" d="100"/>
        </p:scale>
        <p:origin x="6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424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99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822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715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768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95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/>
                </a:solidFill>
              </a:rPr>
              <a:t>These layers are stacked on top of each other to form a deep neural network, which allows the model to learn increasingly complex features from the input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15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9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481400" y="4211700"/>
            <a:ext cx="92292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81400" y="1901699"/>
            <a:ext cx="9229200" cy="23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-8999950">
            <a:off x="7203351" y="128560"/>
            <a:ext cx="5680947" cy="2355677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rot="2700000">
            <a:off x="-1928852" y="2894887"/>
            <a:ext cx="7500064" cy="3110399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rot="2700000">
            <a:off x="-1928852" y="2894887"/>
            <a:ext cx="7500064" cy="3110399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14" name="Google Shape;14;p2"/>
          <p:cNvSpPr/>
          <p:nvPr/>
        </p:nvSpPr>
        <p:spPr>
          <a:xfrm rot="-8999950">
            <a:off x="7203351" y="128560"/>
            <a:ext cx="5680947" cy="2355677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9903020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1801923" y="3097600"/>
            <a:ext cx="6704000" cy="19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266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1801923" y="4820933"/>
            <a:ext cx="6704000" cy="66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3" name="Google Shape;63;p11"/>
          <p:cNvSpPr/>
          <p:nvPr/>
        </p:nvSpPr>
        <p:spPr>
          <a:xfrm rot="-9000063">
            <a:off x="6480872" y="2059266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64" name="Google Shape;64;p11"/>
          <p:cNvSpPr/>
          <p:nvPr/>
        </p:nvSpPr>
        <p:spPr>
          <a:xfrm rot="-9000063">
            <a:off x="-3722695" y="2650700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49347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19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1739100" y="3991967"/>
            <a:ext cx="7557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739100" y="2656000"/>
            <a:ext cx="7557200" cy="13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69" name="Google Shape;69;p13"/>
          <p:cNvGrpSpPr/>
          <p:nvPr/>
        </p:nvGrpSpPr>
        <p:grpSpPr>
          <a:xfrm>
            <a:off x="-423967" y="1938417"/>
            <a:ext cx="1152800" cy="1152800"/>
            <a:chOff x="4139700" y="461838"/>
            <a:chExt cx="864600" cy="864600"/>
          </a:xfrm>
        </p:grpSpPr>
        <p:sp>
          <p:nvSpPr>
            <p:cNvPr id="70" name="Google Shape;70;p13"/>
            <p:cNvSpPr/>
            <p:nvPr/>
          </p:nvSpPr>
          <p:spPr>
            <a:xfrm>
              <a:off x="4139700" y="461838"/>
              <a:ext cx="864600" cy="8646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1" name="Google Shape;71;p13"/>
            <p:cNvGrpSpPr/>
            <p:nvPr/>
          </p:nvGrpSpPr>
          <p:grpSpPr>
            <a:xfrm>
              <a:off x="4321763" y="663121"/>
              <a:ext cx="500460" cy="462050"/>
              <a:chOff x="3031625" y="1527150"/>
              <a:chExt cx="704575" cy="650500"/>
            </a:xfrm>
          </p:grpSpPr>
          <p:sp>
            <p:nvSpPr>
              <p:cNvPr id="72" name="Google Shape;72;p13"/>
              <p:cNvSpPr/>
              <p:nvPr/>
            </p:nvSpPr>
            <p:spPr>
              <a:xfrm>
                <a:off x="3096800" y="2064500"/>
                <a:ext cx="115225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109" extrusionOk="0">
                    <a:moveTo>
                      <a:pt x="632" y="1"/>
                    </a:moveTo>
                    <a:cubicBezTo>
                      <a:pt x="429" y="1"/>
                      <a:pt x="251" y="72"/>
                      <a:pt x="132" y="239"/>
                    </a:cubicBezTo>
                    <a:cubicBezTo>
                      <a:pt x="13" y="429"/>
                      <a:pt x="1" y="620"/>
                      <a:pt x="108" y="810"/>
                    </a:cubicBezTo>
                    <a:cubicBezTo>
                      <a:pt x="215" y="1025"/>
                      <a:pt x="394" y="1108"/>
                      <a:pt x="620" y="1108"/>
                    </a:cubicBezTo>
                    <a:lnTo>
                      <a:pt x="4001" y="1108"/>
                    </a:lnTo>
                    <a:cubicBezTo>
                      <a:pt x="4382" y="1108"/>
                      <a:pt x="4608" y="894"/>
                      <a:pt x="4608" y="549"/>
                    </a:cubicBezTo>
                    <a:cubicBezTo>
                      <a:pt x="4596" y="215"/>
                      <a:pt x="4370" y="13"/>
                      <a:pt x="3989" y="13"/>
                    </a:cubicBezTo>
                    <a:cubicBezTo>
                      <a:pt x="3430" y="1"/>
                      <a:pt x="2882" y="1"/>
                      <a:pt x="2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3261400" y="2064675"/>
                <a:ext cx="11432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1102" extrusionOk="0">
                    <a:moveTo>
                      <a:pt x="1191" y="0"/>
                    </a:moveTo>
                    <a:cubicBezTo>
                      <a:pt x="1005" y="0"/>
                      <a:pt x="818" y="2"/>
                      <a:pt x="632" y="6"/>
                    </a:cubicBezTo>
                    <a:cubicBezTo>
                      <a:pt x="275" y="6"/>
                      <a:pt x="1" y="256"/>
                      <a:pt x="1" y="553"/>
                    </a:cubicBezTo>
                    <a:cubicBezTo>
                      <a:pt x="13" y="863"/>
                      <a:pt x="287" y="1101"/>
                      <a:pt x="644" y="1101"/>
                    </a:cubicBezTo>
                    <a:lnTo>
                      <a:pt x="3942" y="1101"/>
                    </a:lnTo>
                    <a:cubicBezTo>
                      <a:pt x="4358" y="1101"/>
                      <a:pt x="4573" y="911"/>
                      <a:pt x="4573" y="553"/>
                    </a:cubicBezTo>
                    <a:cubicBezTo>
                      <a:pt x="4573" y="196"/>
                      <a:pt x="4358" y="6"/>
                      <a:pt x="3930" y="6"/>
                    </a:cubicBezTo>
                    <a:cubicBezTo>
                      <a:pt x="3751" y="2"/>
                      <a:pt x="3573" y="0"/>
                      <a:pt x="3394" y="0"/>
                    </a:cubicBezTo>
                    <a:cubicBezTo>
                      <a:pt x="3036" y="0"/>
                      <a:pt x="2676" y="6"/>
                      <a:pt x="2311" y="6"/>
                    </a:cubicBezTo>
                    <a:cubicBezTo>
                      <a:pt x="1938" y="6"/>
                      <a:pt x="1564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3097400" y="1998425"/>
                <a:ext cx="857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1108" extrusionOk="0">
                    <a:moveTo>
                      <a:pt x="620" y="1"/>
                    </a:moveTo>
                    <a:cubicBezTo>
                      <a:pt x="250" y="1"/>
                      <a:pt x="12" y="227"/>
                      <a:pt x="12" y="536"/>
                    </a:cubicBezTo>
                    <a:cubicBezTo>
                      <a:pt x="0" y="870"/>
                      <a:pt x="239" y="1096"/>
                      <a:pt x="620" y="1108"/>
                    </a:cubicBezTo>
                    <a:lnTo>
                      <a:pt x="2810" y="1108"/>
                    </a:lnTo>
                    <a:cubicBezTo>
                      <a:pt x="3203" y="1096"/>
                      <a:pt x="3429" y="894"/>
                      <a:pt x="3429" y="548"/>
                    </a:cubicBezTo>
                    <a:cubicBezTo>
                      <a:pt x="3429" y="215"/>
                      <a:pt x="3203" y="1"/>
                      <a:pt x="28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3222700" y="1998425"/>
                <a:ext cx="857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1108" extrusionOk="0">
                    <a:moveTo>
                      <a:pt x="596" y="1"/>
                    </a:moveTo>
                    <a:cubicBezTo>
                      <a:pt x="287" y="1"/>
                      <a:pt x="25" y="251"/>
                      <a:pt x="13" y="548"/>
                    </a:cubicBezTo>
                    <a:cubicBezTo>
                      <a:pt x="1" y="834"/>
                      <a:pt x="275" y="1096"/>
                      <a:pt x="608" y="1108"/>
                    </a:cubicBezTo>
                    <a:lnTo>
                      <a:pt x="2858" y="1108"/>
                    </a:lnTo>
                    <a:cubicBezTo>
                      <a:pt x="3216" y="1096"/>
                      <a:pt x="3418" y="894"/>
                      <a:pt x="3430" y="560"/>
                    </a:cubicBezTo>
                    <a:cubicBezTo>
                      <a:pt x="3430" y="227"/>
                      <a:pt x="3228" y="13"/>
                      <a:pt x="28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76" name="Google Shape;76;p13"/>
              <p:cNvGrpSpPr/>
              <p:nvPr/>
            </p:nvGrpSpPr>
            <p:grpSpPr>
              <a:xfrm>
                <a:off x="3031625" y="1527150"/>
                <a:ext cx="704575" cy="650500"/>
                <a:chOff x="3031625" y="1527150"/>
                <a:chExt cx="704575" cy="650500"/>
              </a:xfrm>
            </p:grpSpPr>
            <p:sp>
              <p:nvSpPr>
                <p:cNvPr id="77" name="Google Shape;77;p13"/>
                <p:cNvSpPr/>
                <p:nvPr/>
              </p:nvSpPr>
              <p:spPr>
                <a:xfrm>
                  <a:off x="3031625" y="1527150"/>
                  <a:ext cx="704575" cy="65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83" h="26020" extrusionOk="0">
                      <a:moveTo>
                        <a:pt x="6737" y="1099"/>
                      </a:moveTo>
                      <a:cubicBezTo>
                        <a:pt x="6813" y="1099"/>
                        <a:pt x="6897" y="1111"/>
                        <a:pt x="6989" y="1135"/>
                      </a:cubicBezTo>
                      <a:cubicBezTo>
                        <a:pt x="12442" y="2600"/>
                        <a:pt x="17895" y="4064"/>
                        <a:pt x="23348" y="5529"/>
                      </a:cubicBezTo>
                      <a:cubicBezTo>
                        <a:pt x="24420" y="5814"/>
                        <a:pt x="25491" y="6100"/>
                        <a:pt x="26551" y="6386"/>
                      </a:cubicBezTo>
                      <a:cubicBezTo>
                        <a:pt x="27004" y="6505"/>
                        <a:pt x="27146" y="6755"/>
                        <a:pt x="27027" y="7207"/>
                      </a:cubicBezTo>
                      <a:cubicBezTo>
                        <a:pt x="26896" y="7707"/>
                        <a:pt x="26765" y="8207"/>
                        <a:pt x="26634" y="8708"/>
                      </a:cubicBezTo>
                      <a:cubicBezTo>
                        <a:pt x="26588" y="8742"/>
                        <a:pt x="26544" y="8754"/>
                        <a:pt x="26500" y="8754"/>
                      </a:cubicBezTo>
                      <a:cubicBezTo>
                        <a:pt x="26407" y="8754"/>
                        <a:pt x="26318" y="8700"/>
                        <a:pt x="26230" y="8684"/>
                      </a:cubicBezTo>
                      <a:cubicBezTo>
                        <a:pt x="24015" y="8088"/>
                        <a:pt x="21812" y="7493"/>
                        <a:pt x="19610" y="6898"/>
                      </a:cubicBezTo>
                      <a:cubicBezTo>
                        <a:pt x="15002" y="5660"/>
                        <a:pt x="10394" y="4421"/>
                        <a:pt x="5787" y="3183"/>
                      </a:cubicBezTo>
                      <a:cubicBezTo>
                        <a:pt x="5918" y="2647"/>
                        <a:pt x="6060" y="2100"/>
                        <a:pt x="6203" y="1564"/>
                      </a:cubicBezTo>
                      <a:cubicBezTo>
                        <a:pt x="6296" y="1249"/>
                        <a:pt x="6468" y="1099"/>
                        <a:pt x="6737" y="1099"/>
                      </a:cubicBezTo>
                      <a:close/>
                      <a:moveTo>
                        <a:pt x="4727" y="7053"/>
                      </a:moveTo>
                      <a:cubicBezTo>
                        <a:pt x="5227" y="7100"/>
                        <a:pt x="5691" y="7279"/>
                        <a:pt x="6168" y="7398"/>
                      </a:cubicBezTo>
                      <a:cubicBezTo>
                        <a:pt x="8144" y="7910"/>
                        <a:pt x="10109" y="8458"/>
                        <a:pt x="12073" y="8981"/>
                      </a:cubicBezTo>
                      <a:cubicBezTo>
                        <a:pt x="12097" y="8993"/>
                        <a:pt x="12121" y="9005"/>
                        <a:pt x="12145" y="9017"/>
                      </a:cubicBezTo>
                      <a:cubicBezTo>
                        <a:pt x="10918" y="9029"/>
                        <a:pt x="9692" y="9029"/>
                        <a:pt x="8466" y="9029"/>
                      </a:cubicBezTo>
                      <a:cubicBezTo>
                        <a:pt x="7132" y="9029"/>
                        <a:pt x="5799" y="9029"/>
                        <a:pt x="4477" y="9041"/>
                      </a:cubicBezTo>
                      <a:cubicBezTo>
                        <a:pt x="4263" y="9041"/>
                        <a:pt x="4203" y="9005"/>
                        <a:pt x="4275" y="8779"/>
                      </a:cubicBezTo>
                      <a:cubicBezTo>
                        <a:pt x="4441" y="8207"/>
                        <a:pt x="4584" y="7624"/>
                        <a:pt x="4727" y="7053"/>
                      </a:cubicBezTo>
                      <a:close/>
                      <a:moveTo>
                        <a:pt x="23789" y="12137"/>
                      </a:moveTo>
                      <a:cubicBezTo>
                        <a:pt x="24313" y="12279"/>
                        <a:pt x="24825" y="12422"/>
                        <a:pt x="25349" y="12553"/>
                      </a:cubicBezTo>
                      <a:cubicBezTo>
                        <a:pt x="25456" y="12589"/>
                        <a:pt x="25539" y="12613"/>
                        <a:pt x="25551" y="12732"/>
                      </a:cubicBezTo>
                      <a:cubicBezTo>
                        <a:pt x="24979" y="14887"/>
                        <a:pt x="24408" y="17030"/>
                        <a:pt x="23836" y="19173"/>
                      </a:cubicBezTo>
                      <a:cubicBezTo>
                        <a:pt x="23818" y="19182"/>
                        <a:pt x="23805" y="19186"/>
                        <a:pt x="23796" y="19186"/>
                      </a:cubicBezTo>
                      <a:cubicBezTo>
                        <a:pt x="23782" y="19186"/>
                        <a:pt x="23777" y="19176"/>
                        <a:pt x="23777" y="19161"/>
                      </a:cubicBezTo>
                      <a:cubicBezTo>
                        <a:pt x="23789" y="16816"/>
                        <a:pt x="23789" y="14482"/>
                        <a:pt x="23789" y="12137"/>
                      </a:cubicBezTo>
                      <a:close/>
                      <a:moveTo>
                        <a:pt x="21955" y="10136"/>
                      </a:moveTo>
                      <a:cubicBezTo>
                        <a:pt x="22491" y="10136"/>
                        <a:pt x="22670" y="10327"/>
                        <a:pt x="22670" y="10839"/>
                      </a:cubicBezTo>
                      <a:cubicBezTo>
                        <a:pt x="22682" y="15304"/>
                        <a:pt x="22682" y="19757"/>
                        <a:pt x="22682" y="24221"/>
                      </a:cubicBezTo>
                      <a:cubicBezTo>
                        <a:pt x="22682" y="24721"/>
                        <a:pt x="22491" y="24924"/>
                        <a:pt x="21991" y="24924"/>
                      </a:cubicBezTo>
                      <a:lnTo>
                        <a:pt x="1786" y="24924"/>
                      </a:lnTo>
                      <a:cubicBezTo>
                        <a:pt x="1298" y="24924"/>
                        <a:pt x="1096" y="24721"/>
                        <a:pt x="1096" y="24245"/>
                      </a:cubicBezTo>
                      <a:lnTo>
                        <a:pt x="1096" y="10815"/>
                      </a:lnTo>
                      <a:cubicBezTo>
                        <a:pt x="1096" y="10339"/>
                        <a:pt x="1298" y="10136"/>
                        <a:pt x="1786" y="10136"/>
                      </a:cubicBezTo>
                      <a:close/>
                      <a:moveTo>
                        <a:pt x="6731" y="1"/>
                      </a:moveTo>
                      <a:cubicBezTo>
                        <a:pt x="5947" y="1"/>
                        <a:pt x="5343" y="483"/>
                        <a:pt x="5120" y="1338"/>
                      </a:cubicBezTo>
                      <a:cubicBezTo>
                        <a:pt x="4453" y="3826"/>
                        <a:pt x="3786" y="6314"/>
                        <a:pt x="3132" y="8803"/>
                      </a:cubicBezTo>
                      <a:cubicBezTo>
                        <a:pt x="3084" y="8993"/>
                        <a:pt x="3001" y="9041"/>
                        <a:pt x="2810" y="9041"/>
                      </a:cubicBezTo>
                      <a:cubicBezTo>
                        <a:pt x="2631" y="9035"/>
                        <a:pt x="2453" y="9032"/>
                        <a:pt x="2274" y="9032"/>
                      </a:cubicBezTo>
                      <a:cubicBezTo>
                        <a:pt x="2096" y="9032"/>
                        <a:pt x="1917" y="9035"/>
                        <a:pt x="1738" y="9041"/>
                      </a:cubicBezTo>
                      <a:cubicBezTo>
                        <a:pt x="691" y="9041"/>
                        <a:pt x="0" y="9743"/>
                        <a:pt x="0" y="10791"/>
                      </a:cubicBezTo>
                      <a:cubicBezTo>
                        <a:pt x="0" y="15280"/>
                        <a:pt x="0" y="19780"/>
                        <a:pt x="0" y="24269"/>
                      </a:cubicBezTo>
                      <a:cubicBezTo>
                        <a:pt x="0" y="25317"/>
                        <a:pt x="691" y="26019"/>
                        <a:pt x="1738" y="26019"/>
                      </a:cubicBezTo>
                      <a:lnTo>
                        <a:pt x="22051" y="26019"/>
                      </a:lnTo>
                      <a:cubicBezTo>
                        <a:pt x="23074" y="26019"/>
                        <a:pt x="23777" y="25317"/>
                        <a:pt x="23777" y="24293"/>
                      </a:cubicBezTo>
                      <a:cubicBezTo>
                        <a:pt x="23777" y="23471"/>
                        <a:pt x="23777" y="22650"/>
                        <a:pt x="23777" y="21828"/>
                      </a:cubicBezTo>
                      <a:cubicBezTo>
                        <a:pt x="23777" y="21721"/>
                        <a:pt x="23777" y="21626"/>
                        <a:pt x="23896" y="21554"/>
                      </a:cubicBezTo>
                      <a:cubicBezTo>
                        <a:pt x="24313" y="21281"/>
                        <a:pt x="24527" y="20876"/>
                        <a:pt x="24646" y="20411"/>
                      </a:cubicBezTo>
                      <a:cubicBezTo>
                        <a:pt x="25682" y="16518"/>
                        <a:pt x="26718" y="12625"/>
                        <a:pt x="27766" y="8743"/>
                      </a:cubicBezTo>
                      <a:cubicBezTo>
                        <a:pt x="27885" y="8267"/>
                        <a:pt x="27980" y="7779"/>
                        <a:pt x="28182" y="7326"/>
                      </a:cubicBezTo>
                      <a:lnTo>
                        <a:pt x="28182" y="6660"/>
                      </a:lnTo>
                      <a:cubicBezTo>
                        <a:pt x="27980" y="5933"/>
                        <a:pt x="27504" y="5493"/>
                        <a:pt x="26765" y="5290"/>
                      </a:cubicBezTo>
                      <a:cubicBezTo>
                        <a:pt x="20265" y="3564"/>
                        <a:pt x="13776" y="1814"/>
                        <a:pt x="7287" y="76"/>
                      </a:cubicBezTo>
                      <a:cubicBezTo>
                        <a:pt x="7094" y="25"/>
                        <a:pt x="6908" y="1"/>
                        <a:pt x="67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" name="Google Shape;78;p13"/>
                <p:cNvSpPr/>
                <p:nvPr/>
              </p:nvSpPr>
              <p:spPr>
                <a:xfrm>
                  <a:off x="3408750" y="1832925"/>
                  <a:ext cx="137550" cy="9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2" h="3978" extrusionOk="0">
                      <a:moveTo>
                        <a:pt x="620" y="1"/>
                      </a:moveTo>
                      <a:cubicBezTo>
                        <a:pt x="203" y="1"/>
                        <a:pt x="0" y="215"/>
                        <a:pt x="0" y="632"/>
                      </a:cubicBezTo>
                      <a:cubicBezTo>
                        <a:pt x="0" y="1537"/>
                        <a:pt x="0" y="2430"/>
                        <a:pt x="0" y="3335"/>
                      </a:cubicBezTo>
                      <a:cubicBezTo>
                        <a:pt x="0" y="3775"/>
                        <a:pt x="203" y="3977"/>
                        <a:pt x="643" y="3977"/>
                      </a:cubicBezTo>
                      <a:lnTo>
                        <a:pt x="4870" y="3977"/>
                      </a:lnTo>
                      <a:cubicBezTo>
                        <a:pt x="5311" y="3977"/>
                        <a:pt x="5501" y="3787"/>
                        <a:pt x="5501" y="3358"/>
                      </a:cubicBezTo>
                      <a:cubicBezTo>
                        <a:pt x="5501" y="2453"/>
                        <a:pt x="5501" y="1537"/>
                        <a:pt x="5501" y="632"/>
                      </a:cubicBezTo>
                      <a:cubicBezTo>
                        <a:pt x="5501" y="191"/>
                        <a:pt x="5311" y="1"/>
                        <a:pt x="48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" name="Google Shape;79;p13"/>
                <p:cNvSpPr/>
                <p:nvPr/>
              </p:nvSpPr>
              <p:spPr>
                <a:xfrm>
                  <a:off x="3474525" y="1998425"/>
                  <a:ext cx="85750" cy="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" h="1108" extrusionOk="0">
                      <a:moveTo>
                        <a:pt x="620" y="1"/>
                      </a:moveTo>
                      <a:cubicBezTo>
                        <a:pt x="227" y="1"/>
                        <a:pt x="1" y="215"/>
                        <a:pt x="1" y="560"/>
                      </a:cubicBezTo>
                      <a:cubicBezTo>
                        <a:pt x="1" y="894"/>
                        <a:pt x="227" y="1108"/>
                        <a:pt x="620" y="1108"/>
                      </a:cubicBezTo>
                      <a:lnTo>
                        <a:pt x="2811" y="1108"/>
                      </a:lnTo>
                      <a:cubicBezTo>
                        <a:pt x="3180" y="1096"/>
                        <a:pt x="3430" y="870"/>
                        <a:pt x="3418" y="536"/>
                      </a:cubicBezTo>
                      <a:cubicBezTo>
                        <a:pt x="3406" y="227"/>
                        <a:pt x="3180" y="1"/>
                        <a:pt x="28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" name="Google Shape;80;p13"/>
                <p:cNvSpPr/>
                <p:nvPr/>
              </p:nvSpPr>
              <p:spPr>
                <a:xfrm>
                  <a:off x="3349225" y="1998425"/>
                  <a:ext cx="85450" cy="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108" extrusionOk="0">
                      <a:moveTo>
                        <a:pt x="584" y="1"/>
                      </a:moveTo>
                      <a:cubicBezTo>
                        <a:pt x="214" y="13"/>
                        <a:pt x="0" y="215"/>
                        <a:pt x="0" y="560"/>
                      </a:cubicBezTo>
                      <a:cubicBezTo>
                        <a:pt x="0" y="894"/>
                        <a:pt x="214" y="1096"/>
                        <a:pt x="595" y="1108"/>
                      </a:cubicBezTo>
                      <a:lnTo>
                        <a:pt x="2822" y="1108"/>
                      </a:lnTo>
                      <a:cubicBezTo>
                        <a:pt x="3155" y="1096"/>
                        <a:pt x="3417" y="846"/>
                        <a:pt x="3417" y="548"/>
                      </a:cubicBezTo>
                      <a:cubicBezTo>
                        <a:pt x="3405" y="263"/>
                        <a:pt x="3155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grpSp>
        <p:nvGrpSpPr>
          <p:cNvPr id="81" name="Google Shape;81;p13"/>
          <p:cNvGrpSpPr/>
          <p:nvPr/>
        </p:nvGrpSpPr>
        <p:grpSpPr>
          <a:xfrm>
            <a:off x="11345917" y="1540533"/>
            <a:ext cx="1152800" cy="1152800"/>
            <a:chOff x="6892913" y="1074913"/>
            <a:chExt cx="864600" cy="864600"/>
          </a:xfrm>
        </p:grpSpPr>
        <p:sp>
          <p:nvSpPr>
            <p:cNvPr id="82" name="Google Shape;82;p13"/>
            <p:cNvSpPr/>
            <p:nvPr/>
          </p:nvSpPr>
          <p:spPr>
            <a:xfrm>
              <a:off x="6892913" y="1074913"/>
              <a:ext cx="864600" cy="8646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100300" y="1286125"/>
              <a:ext cx="449925" cy="474850"/>
            </a:xfrm>
            <a:custGeom>
              <a:avLst/>
              <a:gdLst/>
              <a:ahLst/>
              <a:cxnLst/>
              <a:rect l="l" t="t" r="r" b="b"/>
              <a:pathLst>
                <a:path w="17997" h="18994" extrusionOk="0">
                  <a:moveTo>
                    <a:pt x="5378" y="745"/>
                  </a:moveTo>
                  <a:cubicBezTo>
                    <a:pt x="5770" y="745"/>
                    <a:pt x="6145" y="931"/>
                    <a:pt x="6383" y="1239"/>
                  </a:cubicBezTo>
                  <a:lnTo>
                    <a:pt x="7309" y="2450"/>
                  </a:lnTo>
                  <a:cubicBezTo>
                    <a:pt x="7091" y="2683"/>
                    <a:pt x="6917" y="2956"/>
                    <a:pt x="6810" y="3261"/>
                  </a:cubicBezTo>
                  <a:lnTo>
                    <a:pt x="6462" y="2806"/>
                  </a:lnTo>
                  <a:cubicBezTo>
                    <a:pt x="6173" y="2434"/>
                    <a:pt x="5730" y="2213"/>
                    <a:pt x="5259" y="2213"/>
                  </a:cubicBezTo>
                  <a:cubicBezTo>
                    <a:pt x="4859" y="2213"/>
                    <a:pt x="4499" y="2367"/>
                    <a:pt x="4230" y="2616"/>
                  </a:cubicBezTo>
                  <a:cubicBezTo>
                    <a:pt x="4155" y="2426"/>
                    <a:pt x="4116" y="2224"/>
                    <a:pt x="4116" y="2007"/>
                  </a:cubicBezTo>
                  <a:cubicBezTo>
                    <a:pt x="4116" y="1310"/>
                    <a:pt x="4681" y="745"/>
                    <a:pt x="5378" y="745"/>
                  </a:cubicBezTo>
                  <a:close/>
                  <a:moveTo>
                    <a:pt x="12615" y="745"/>
                  </a:moveTo>
                  <a:cubicBezTo>
                    <a:pt x="13315" y="745"/>
                    <a:pt x="13881" y="1310"/>
                    <a:pt x="13881" y="2011"/>
                  </a:cubicBezTo>
                  <a:cubicBezTo>
                    <a:pt x="13881" y="2224"/>
                    <a:pt x="13841" y="2430"/>
                    <a:pt x="13766" y="2616"/>
                  </a:cubicBezTo>
                  <a:cubicBezTo>
                    <a:pt x="13497" y="2367"/>
                    <a:pt x="13133" y="2213"/>
                    <a:pt x="12737" y="2213"/>
                  </a:cubicBezTo>
                  <a:cubicBezTo>
                    <a:pt x="12267" y="2213"/>
                    <a:pt x="11819" y="2434"/>
                    <a:pt x="11535" y="2806"/>
                  </a:cubicBezTo>
                  <a:lnTo>
                    <a:pt x="11186" y="3261"/>
                  </a:lnTo>
                  <a:cubicBezTo>
                    <a:pt x="11076" y="2956"/>
                    <a:pt x="10905" y="2683"/>
                    <a:pt x="10688" y="2454"/>
                  </a:cubicBezTo>
                  <a:lnTo>
                    <a:pt x="11614" y="1239"/>
                  </a:lnTo>
                  <a:cubicBezTo>
                    <a:pt x="11851" y="931"/>
                    <a:pt x="12227" y="745"/>
                    <a:pt x="12615" y="745"/>
                  </a:cubicBezTo>
                  <a:close/>
                  <a:moveTo>
                    <a:pt x="8998" y="2466"/>
                  </a:moveTo>
                  <a:cubicBezTo>
                    <a:pt x="9742" y="2466"/>
                    <a:pt x="10371" y="2984"/>
                    <a:pt x="10537" y="3681"/>
                  </a:cubicBezTo>
                  <a:lnTo>
                    <a:pt x="7455" y="3681"/>
                  </a:lnTo>
                  <a:cubicBezTo>
                    <a:pt x="7625" y="2984"/>
                    <a:pt x="8250" y="2466"/>
                    <a:pt x="8998" y="2466"/>
                  </a:cubicBezTo>
                  <a:close/>
                  <a:moveTo>
                    <a:pt x="16722" y="4420"/>
                  </a:moveTo>
                  <a:cubicBezTo>
                    <a:pt x="17015" y="4420"/>
                    <a:pt x="17252" y="4662"/>
                    <a:pt x="17252" y="4951"/>
                  </a:cubicBezTo>
                  <a:lnTo>
                    <a:pt x="17252" y="7408"/>
                  </a:lnTo>
                  <a:lnTo>
                    <a:pt x="14265" y="4420"/>
                  </a:lnTo>
                  <a:close/>
                  <a:moveTo>
                    <a:pt x="6672" y="4424"/>
                  </a:moveTo>
                  <a:lnTo>
                    <a:pt x="6672" y="8057"/>
                  </a:lnTo>
                  <a:lnTo>
                    <a:pt x="1275" y="8057"/>
                  </a:lnTo>
                  <a:cubicBezTo>
                    <a:pt x="982" y="8057"/>
                    <a:pt x="740" y="7819"/>
                    <a:pt x="740" y="7527"/>
                  </a:cubicBezTo>
                  <a:lnTo>
                    <a:pt x="740" y="4955"/>
                  </a:lnTo>
                  <a:cubicBezTo>
                    <a:pt x="740" y="4662"/>
                    <a:pt x="982" y="4424"/>
                    <a:pt x="1275" y="4424"/>
                  </a:cubicBezTo>
                  <a:close/>
                  <a:moveTo>
                    <a:pt x="9920" y="4420"/>
                  </a:moveTo>
                  <a:cubicBezTo>
                    <a:pt x="10007" y="4420"/>
                    <a:pt x="10090" y="4428"/>
                    <a:pt x="10170" y="4444"/>
                  </a:cubicBezTo>
                  <a:cubicBezTo>
                    <a:pt x="10106" y="4559"/>
                    <a:pt x="10059" y="4690"/>
                    <a:pt x="10043" y="4832"/>
                  </a:cubicBezTo>
                  <a:lnTo>
                    <a:pt x="9805" y="6854"/>
                  </a:lnTo>
                  <a:cubicBezTo>
                    <a:pt x="9770" y="7170"/>
                    <a:pt x="9877" y="7483"/>
                    <a:pt x="10102" y="7709"/>
                  </a:cubicBezTo>
                  <a:lnTo>
                    <a:pt x="10450" y="8057"/>
                  </a:lnTo>
                  <a:lnTo>
                    <a:pt x="7412" y="8057"/>
                  </a:lnTo>
                  <a:lnTo>
                    <a:pt x="7412" y="4420"/>
                  </a:lnTo>
                  <a:close/>
                  <a:moveTo>
                    <a:pt x="13098" y="4420"/>
                  </a:moveTo>
                  <a:cubicBezTo>
                    <a:pt x="13173" y="4420"/>
                    <a:pt x="13248" y="4452"/>
                    <a:pt x="13303" y="4508"/>
                  </a:cubicBezTo>
                  <a:lnTo>
                    <a:pt x="17098" y="8302"/>
                  </a:lnTo>
                  <a:cubicBezTo>
                    <a:pt x="17153" y="8358"/>
                    <a:pt x="17185" y="8433"/>
                    <a:pt x="17185" y="8512"/>
                  </a:cubicBezTo>
                  <a:cubicBezTo>
                    <a:pt x="17185" y="8591"/>
                    <a:pt x="17153" y="8666"/>
                    <a:pt x="17098" y="8722"/>
                  </a:cubicBezTo>
                  <a:lnTo>
                    <a:pt x="14839" y="10977"/>
                  </a:lnTo>
                  <a:cubicBezTo>
                    <a:pt x="14781" y="11036"/>
                    <a:pt x="14706" y="11066"/>
                    <a:pt x="14631" y="11066"/>
                  </a:cubicBezTo>
                  <a:cubicBezTo>
                    <a:pt x="14556" y="11066"/>
                    <a:pt x="14480" y="11036"/>
                    <a:pt x="14423" y="10977"/>
                  </a:cubicBezTo>
                  <a:lnTo>
                    <a:pt x="10628" y="7182"/>
                  </a:lnTo>
                  <a:cubicBezTo>
                    <a:pt x="10561" y="7119"/>
                    <a:pt x="10534" y="7032"/>
                    <a:pt x="10541" y="6941"/>
                  </a:cubicBezTo>
                  <a:lnTo>
                    <a:pt x="10779" y="4919"/>
                  </a:lnTo>
                  <a:cubicBezTo>
                    <a:pt x="10787" y="4848"/>
                    <a:pt x="10822" y="4784"/>
                    <a:pt x="10870" y="4737"/>
                  </a:cubicBezTo>
                  <a:cubicBezTo>
                    <a:pt x="11206" y="4986"/>
                    <a:pt x="11444" y="5366"/>
                    <a:pt x="11499" y="5805"/>
                  </a:cubicBezTo>
                  <a:cubicBezTo>
                    <a:pt x="11523" y="5991"/>
                    <a:pt x="11685" y="6126"/>
                    <a:pt x="11867" y="6126"/>
                  </a:cubicBezTo>
                  <a:cubicBezTo>
                    <a:pt x="11883" y="6126"/>
                    <a:pt x="11899" y="6126"/>
                    <a:pt x="11918" y="6122"/>
                  </a:cubicBezTo>
                  <a:cubicBezTo>
                    <a:pt x="12120" y="6094"/>
                    <a:pt x="12263" y="5908"/>
                    <a:pt x="12235" y="5706"/>
                  </a:cubicBezTo>
                  <a:cubicBezTo>
                    <a:pt x="12180" y="5283"/>
                    <a:pt x="12009" y="4895"/>
                    <a:pt x="11756" y="4575"/>
                  </a:cubicBezTo>
                  <a:lnTo>
                    <a:pt x="13062" y="4424"/>
                  </a:lnTo>
                  <a:cubicBezTo>
                    <a:pt x="13074" y="4420"/>
                    <a:pt x="13086" y="4420"/>
                    <a:pt x="13094" y="4420"/>
                  </a:cubicBezTo>
                  <a:close/>
                  <a:moveTo>
                    <a:pt x="6672" y="8801"/>
                  </a:moveTo>
                  <a:lnTo>
                    <a:pt x="6672" y="18254"/>
                  </a:lnTo>
                  <a:lnTo>
                    <a:pt x="3190" y="18254"/>
                  </a:lnTo>
                  <a:cubicBezTo>
                    <a:pt x="2390" y="18254"/>
                    <a:pt x="1745" y="17605"/>
                    <a:pt x="1745" y="16809"/>
                  </a:cubicBezTo>
                  <a:lnTo>
                    <a:pt x="1745" y="8801"/>
                  </a:lnTo>
                  <a:close/>
                  <a:moveTo>
                    <a:pt x="10581" y="8801"/>
                  </a:moveTo>
                  <a:lnTo>
                    <a:pt x="10581" y="18254"/>
                  </a:lnTo>
                  <a:lnTo>
                    <a:pt x="7412" y="18254"/>
                  </a:lnTo>
                  <a:lnTo>
                    <a:pt x="7412" y="8801"/>
                  </a:lnTo>
                  <a:close/>
                  <a:moveTo>
                    <a:pt x="11325" y="8931"/>
                  </a:moveTo>
                  <a:lnTo>
                    <a:pt x="13897" y="11503"/>
                  </a:lnTo>
                  <a:cubicBezTo>
                    <a:pt x="14099" y="11705"/>
                    <a:pt x="14364" y="11808"/>
                    <a:pt x="14633" y="11808"/>
                  </a:cubicBezTo>
                  <a:cubicBezTo>
                    <a:pt x="14898" y="11808"/>
                    <a:pt x="15163" y="11705"/>
                    <a:pt x="15365" y="11503"/>
                  </a:cubicBezTo>
                  <a:lnTo>
                    <a:pt x="16251" y="10617"/>
                  </a:lnTo>
                  <a:lnTo>
                    <a:pt x="16251" y="16809"/>
                  </a:lnTo>
                  <a:cubicBezTo>
                    <a:pt x="16251" y="17605"/>
                    <a:pt x="15602" y="18254"/>
                    <a:pt x="14807" y="18254"/>
                  </a:cubicBezTo>
                  <a:lnTo>
                    <a:pt x="11325" y="18254"/>
                  </a:lnTo>
                  <a:lnTo>
                    <a:pt x="11325" y="8931"/>
                  </a:lnTo>
                  <a:close/>
                  <a:moveTo>
                    <a:pt x="5378" y="1"/>
                  </a:moveTo>
                  <a:cubicBezTo>
                    <a:pt x="4270" y="1"/>
                    <a:pt x="3372" y="903"/>
                    <a:pt x="3372" y="2007"/>
                  </a:cubicBezTo>
                  <a:cubicBezTo>
                    <a:pt x="3372" y="2656"/>
                    <a:pt x="3629" y="3245"/>
                    <a:pt x="4044" y="3681"/>
                  </a:cubicBezTo>
                  <a:lnTo>
                    <a:pt x="1275" y="3681"/>
                  </a:lnTo>
                  <a:cubicBezTo>
                    <a:pt x="570" y="3681"/>
                    <a:pt x="0" y="4250"/>
                    <a:pt x="0" y="4955"/>
                  </a:cubicBezTo>
                  <a:lnTo>
                    <a:pt x="0" y="7527"/>
                  </a:lnTo>
                  <a:cubicBezTo>
                    <a:pt x="0" y="8136"/>
                    <a:pt x="428" y="8646"/>
                    <a:pt x="1002" y="8769"/>
                  </a:cubicBezTo>
                  <a:lnTo>
                    <a:pt x="1002" y="16805"/>
                  </a:lnTo>
                  <a:cubicBezTo>
                    <a:pt x="1002" y="18012"/>
                    <a:pt x="1983" y="18993"/>
                    <a:pt x="3190" y="18993"/>
                  </a:cubicBezTo>
                  <a:lnTo>
                    <a:pt x="14803" y="18993"/>
                  </a:lnTo>
                  <a:cubicBezTo>
                    <a:pt x="16010" y="18993"/>
                    <a:pt x="16991" y="18012"/>
                    <a:pt x="16991" y="16805"/>
                  </a:cubicBezTo>
                  <a:lnTo>
                    <a:pt x="16991" y="9873"/>
                  </a:lnTo>
                  <a:lnTo>
                    <a:pt x="17620" y="9244"/>
                  </a:lnTo>
                  <a:cubicBezTo>
                    <a:pt x="17818" y="9050"/>
                    <a:pt x="17925" y="8789"/>
                    <a:pt x="17925" y="8512"/>
                  </a:cubicBezTo>
                  <a:cubicBezTo>
                    <a:pt x="17925" y="8373"/>
                    <a:pt x="17897" y="8239"/>
                    <a:pt x="17850" y="8116"/>
                  </a:cubicBezTo>
                  <a:cubicBezTo>
                    <a:pt x="17941" y="7934"/>
                    <a:pt x="17992" y="7732"/>
                    <a:pt x="17992" y="7527"/>
                  </a:cubicBezTo>
                  <a:lnTo>
                    <a:pt x="17996" y="4955"/>
                  </a:lnTo>
                  <a:cubicBezTo>
                    <a:pt x="17996" y="4250"/>
                    <a:pt x="17422" y="3681"/>
                    <a:pt x="16722" y="3681"/>
                  </a:cubicBezTo>
                  <a:lnTo>
                    <a:pt x="13948" y="3681"/>
                  </a:lnTo>
                  <a:cubicBezTo>
                    <a:pt x="14364" y="3245"/>
                    <a:pt x="14621" y="2656"/>
                    <a:pt x="14621" y="2007"/>
                  </a:cubicBezTo>
                  <a:cubicBezTo>
                    <a:pt x="14621" y="903"/>
                    <a:pt x="13723" y="1"/>
                    <a:pt x="12615" y="1"/>
                  </a:cubicBezTo>
                  <a:cubicBezTo>
                    <a:pt x="11994" y="1"/>
                    <a:pt x="11400" y="297"/>
                    <a:pt x="11020" y="788"/>
                  </a:cubicBezTo>
                  <a:lnTo>
                    <a:pt x="10098" y="1999"/>
                  </a:lnTo>
                  <a:cubicBezTo>
                    <a:pt x="9770" y="1825"/>
                    <a:pt x="9394" y="1722"/>
                    <a:pt x="8998" y="1722"/>
                  </a:cubicBezTo>
                  <a:cubicBezTo>
                    <a:pt x="8599" y="1722"/>
                    <a:pt x="8227" y="1825"/>
                    <a:pt x="7898" y="1999"/>
                  </a:cubicBezTo>
                  <a:lnTo>
                    <a:pt x="6972" y="788"/>
                  </a:lnTo>
                  <a:cubicBezTo>
                    <a:pt x="6596" y="297"/>
                    <a:pt x="5999" y="1"/>
                    <a:pt x="5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4" name="Google Shape;84;p13"/>
          <p:cNvSpPr/>
          <p:nvPr/>
        </p:nvSpPr>
        <p:spPr>
          <a:xfrm rot="2700000">
            <a:off x="-4163985" y="2323354"/>
            <a:ext cx="7500064" cy="3110399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13927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2463033" y="685267"/>
            <a:ext cx="726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>
            <a:off x="960000" y="1631200"/>
            <a:ext cx="10272000" cy="4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539168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2150300" y="677267"/>
            <a:ext cx="789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960000" y="1710433"/>
            <a:ext cx="10272000" cy="44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2716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667067" y="677367"/>
            <a:ext cx="685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135382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2286200" y="701067"/>
            <a:ext cx="761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102861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04833" y="632857"/>
            <a:ext cx="654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1004851" y="3929533"/>
            <a:ext cx="3085200" cy="10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2"/>
          </p:nvPr>
        </p:nvSpPr>
        <p:spPr>
          <a:xfrm>
            <a:off x="4469795" y="3929533"/>
            <a:ext cx="3168800" cy="10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3"/>
          </p:nvPr>
        </p:nvSpPr>
        <p:spPr>
          <a:xfrm>
            <a:off x="8018383" y="3929543"/>
            <a:ext cx="3168800" cy="10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4"/>
          </p:nvPr>
        </p:nvSpPr>
        <p:spPr>
          <a:xfrm>
            <a:off x="1004817" y="3350300"/>
            <a:ext cx="30852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5"/>
          </p:nvPr>
        </p:nvSpPr>
        <p:spPr>
          <a:xfrm>
            <a:off x="4469784" y="3350300"/>
            <a:ext cx="31688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6"/>
          </p:nvPr>
        </p:nvSpPr>
        <p:spPr>
          <a:xfrm>
            <a:off x="8018384" y="3350300"/>
            <a:ext cx="31688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 rot="2700000">
            <a:off x="-683981" y="920949"/>
            <a:ext cx="2713349" cy="112527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 rot="-2543567">
            <a:off x="7602927" y="4432077"/>
            <a:ext cx="5741528" cy="2381105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grpSp>
        <p:nvGrpSpPr>
          <p:cNvPr id="105" name="Google Shape;105;p18"/>
          <p:cNvGrpSpPr/>
          <p:nvPr/>
        </p:nvGrpSpPr>
        <p:grpSpPr>
          <a:xfrm>
            <a:off x="-219900" y="2336267"/>
            <a:ext cx="886400" cy="886400"/>
            <a:chOff x="2317250" y="256425"/>
            <a:chExt cx="664800" cy="664800"/>
          </a:xfrm>
        </p:grpSpPr>
        <p:sp>
          <p:nvSpPr>
            <p:cNvPr id="106" name="Google Shape;106;p18"/>
            <p:cNvSpPr/>
            <p:nvPr/>
          </p:nvSpPr>
          <p:spPr>
            <a:xfrm>
              <a:off x="2317250" y="256425"/>
              <a:ext cx="664800" cy="6648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28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2446827" y="386222"/>
              <a:ext cx="405642" cy="405208"/>
            </a:xfrm>
            <a:custGeom>
              <a:avLst/>
              <a:gdLst/>
              <a:ahLst/>
              <a:cxnLst/>
              <a:rect l="l" t="t" r="r" b="b"/>
              <a:pathLst>
                <a:path w="10287" h="10276" extrusionOk="0">
                  <a:moveTo>
                    <a:pt x="5132" y="0"/>
                  </a:moveTo>
                  <a:cubicBezTo>
                    <a:pt x="4882" y="12"/>
                    <a:pt x="4691" y="226"/>
                    <a:pt x="4691" y="524"/>
                  </a:cubicBezTo>
                  <a:cubicBezTo>
                    <a:pt x="4691" y="1036"/>
                    <a:pt x="4691" y="1548"/>
                    <a:pt x="4691" y="2060"/>
                  </a:cubicBezTo>
                  <a:lnTo>
                    <a:pt x="4691" y="2441"/>
                  </a:lnTo>
                  <a:cubicBezTo>
                    <a:pt x="4584" y="2417"/>
                    <a:pt x="4536" y="2346"/>
                    <a:pt x="4489" y="2286"/>
                  </a:cubicBezTo>
                  <a:cubicBezTo>
                    <a:pt x="4191" y="1988"/>
                    <a:pt x="3881" y="1691"/>
                    <a:pt x="3584" y="1381"/>
                  </a:cubicBezTo>
                  <a:cubicBezTo>
                    <a:pt x="3486" y="1283"/>
                    <a:pt x="3371" y="1217"/>
                    <a:pt x="3234" y="1217"/>
                  </a:cubicBezTo>
                  <a:cubicBezTo>
                    <a:pt x="3205" y="1217"/>
                    <a:pt x="3175" y="1220"/>
                    <a:pt x="3143" y="1226"/>
                  </a:cubicBezTo>
                  <a:cubicBezTo>
                    <a:pt x="2977" y="1274"/>
                    <a:pt x="2858" y="1369"/>
                    <a:pt x="2810" y="1536"/>
                  </a:cubicBezTo>
                  <a:cubicBezTo>
                    <a:pt x="2762" y="1726"/>
                    <a:pt x="2810" y="1893"/>
                    <a:pt x="2953" y="2024"/>
                  </a:cubicBezTo>
                  <a:cubicBezTo>
                    <a:pt x="3489" y="2560"/>
                    <a:pt x="4024" y="3096"/>
                    <a:pt x="4548" y="3620"/>
                  </a:cubicBezTo>
                  <a:cubicBezTo>
                    <a:pt x="4655" y="3715"/>
                    <a:pt x="4703" y="3810"/>
                    <a:pt x="4691" y="3953"/>
                  </a:cubicBezTo>
                  <a:cubicBezTo>
                    <a:pt x="4691" y="4143"/>
                    <a:pt x="4691" y="4334"/>
                    <a:pt x="4691" y="4513"/>
                  </a:cubicBezTo>
                  <a:cubicBezTo>
                    <a:pt x="4703" y="4643"/>
                    <a:pt x="4655" y="4679"/>
                    <a:pt x="4524" y="4691"/>
                  </a:cubicBezTo>
                  <a:cubicBezTo>
                    <a:pt x="4443" y="4699"/>
                    <a:pt x="4363" y="4704"/>
                    <a:pt x="4286" y="4704"/>
                  </a:cubicBezTo>
                  <a:cubicBezTo>
                    <a:pt x="3908" y="4704"/>
                    <a:pt x="3574" y="4594"/>
                    <a:pt x="3298" y="4239"/>
                  </a:cubicBezTo>
                  <a:cubicBezTo>
                    <a:pt x="3024" y="3870"/>
                    <a:pt x="2655" y="3572"/>
                    <a:pt x="2322" y="3239"/>
                  </a:cubicBezTo>
                  <a:cubicBezTo>
                    <a:pt x="2215" y="3131"/>
                    <a:pt x="2107" y="3012"/>
                    <a:pt x="1988" y="2917"/>
                  </a:cubicBezTo>
                  <a:cubicBezTo>
                    <a:pt x="1895" y="2829"/>
                    <a:pt x="1781" y="2788"/>
                    <a:pt x="1670" y="2788"/>
                  </a:cubicBezTo>
                  <a:cubicBezTo>
                    <a:pt x="1555" y="2788"/>
                    <a:pt x="1442" y="2832"/>
                    <a:pt x="1357" y="2917"/>
                  </a:cubicBezTo>
                  <a:cubicBezTo>
                    <a:pt x="1179" y="3084"/>
                    <a:pt x="1179" y="3346"/>
                    <a:pt x="1357" y="3548"/>
                  </a:cubicBezTo>
                  <a:cubicBezTo>
                    <a:pt x="1417" y="3608"/>
                    <a:pt x="1476" y="3667"/>
                    <a:pt x="1548" y="3739"/>
                  </a:cubicBezTo>
                  <a:cubicBezTo>
                    <a:pt x="1845" y="4036"/>
                    <a:pt x="2143" y="4334"/>
                    <a:pt x="2453" y="4643"/>
                  </a:cubicBezTo>
                  <a:cubicBezTo>
                    <a:pt x="2441" y="4655"/>
                    <a:pt x="2441" y="4679"/>
                    <a:pt x="2417" y="4691"/>
                  </a:cubicBezTo>
                  <a:lnTo>
                    <a:pt x="536" y="4691"/>
                  </a:lnTo>
                  <a:cubicBezTo>
                    <a:pt x="214" y="4691"/>
                    <a:pt x="0" y="4894"/>
                    <a:pt x="0" y="5155"/>
                  </a:cubicBezTo>
                  <a:cubicBezTo>
                    <a:pt x="12" y="5405"/>
                    <a:pt x="226" y="5596"/>
                    <a:pt x="524" y="5596"/>
                  </a:cubicBezTo>
                  <a:lnTo>
                    <a:pt x="2238" y="5596"/>
                  </a:lnTo>
                  <a:cubicBezTo>
                    <a:pt x="2265" y="5596"/>
                    <a:pt x="2294" y="5591"/>
                    <a:pt x="2324" y="5591"/>
                  </a:cubicBezTo>
                  <a:cubicBezTo>
                    <a:pt x="2361" y="5591"/>
                    <a:pt x="2401" y="5599"/>
                    <a:pt x="2441" y="5632"/>
                  </a:cubicBezTo>
                  <a:cubicBezTo>
                    <a:pt x="2393" y="5691"/>
                    <a:pt x="2346" y="5739"/>
                    <a:pt x="2286" y="5798"/>
                  </a:cubicBezTo>
                  <a:cubicBezTo>
                    <a:pt x="1976" y="6108"/>
                    <a:pt x="1655" y="6418"/>
                    <a:pt x="1357" y="6739"/>
                  </a:cubicBezTo>
                  <a:cubicBezTo>
                    <a:pt x="1191" y="6906"/>
                    <a:pt x="1167" y="7120"/>
                    <a:pt x="1286" y="7299"/>
                  </a:cubicBezTo>
                  <a:cubicBezTo>
                    <a:pt x="1376" y="7434"/>
                    <a:pt x="1501" y="7495"/>
                    <a:pt x="1645" y="7495"/>
                  </a:cubicBezTo>
                  <a:cubicBezTo>
                    <a:pt x="1690" y="7495"/>
                    <a:pt x="1738" y="7489"/>
                    <a:pt x="1786" y="7477"/>
                  </a:cubicBezTo>
                  <a:cubicBezTo>
                    <a:pt x="1893" y="7453"/>
                    <a:pt x="1976" y="7382"/>
                    <a:pt x="2060" y="7299"/>
                  </a:cubicBezTo>
                  <a:cubicBezTo>
                    <a:pt x="2560" y="6787"/>
                    <a:pt x="3072" y="6287"/>
                    <a:pt x="3572" y="5775"/>
                  </a:cubicBezTo>
                  <a:cubicBezTo>
                    <a:pt x="3686" y="5660"/>
                    <a:pt x="3800" y="5591"/>
                    <a:pt x="3954" y="5591"/>
                  </a:cubicBezTo>
                  <a:cubicBezTo>
                    <a:pt x="3977" y="5591"/>
                    <a:pt x="4000" y="5593"/>
                    <a:pt x="4024" y="5596"/>
                  </a:cubicBezTo>
                  <a:cubicBezTo>
                    <a:pt x="4045" y="5598"/>
                    <a:pt x="4066" y="5599"/>
                    <a:pt x="4088" y="5599"/>
                  </a:cubicBezTo>
                  <a:cubicBezTo>
                    <a:pt x="4203" y="5599"/>
                    <a:pt x="4328" y="5572"/>
                    <a:pt x="4437" y="5572"/>
                  </a:cubicBezTo>
                  <a:cubicBezTo>
                    <a:pt x="4519" y="5572"/>
                    <a:pt x="4592" y="5588"/>
                    <a:pt x="4643" y="5644"/>
                  </a:cubicBezTo>
                  <a:cubicBezTo>
                    <a:pt x="4774" y="5786"/>
                    <a:pt x="4667" y="6048"/>
                    <a:pt x="4691" y="6263"/>
                  </a:cubicBezTo>
                  <a:cubicBezTo>
                    <a:pt x="4703" y="6453"/>
                    <a:pt x="4632" y="6584"/>
                    <a:pt x="4501" y="6715"/>
                  </a:cubicBezTo>
                  <a:cubicBezTo>
                    <a:pt x="3977" y="7215"/>
                    <a:pt x="3465" y="7739"/>
                    <a:pt x="2953" y="8251"/>
                  </a:cubicBezTo>
                  <a:cubicBezTo>
                    <a:pt x="2738" y="8465"/>
                    <a:pt x="2727" y="8751"/>
                    <a:pt x="2917" y="8930"/>
                  </a:cubicBezTo>
                  <a:cubicBezTo>
                    <a:pt x="3005" y="9018"/>
                    <a:pt x="3107" y="9063"/>
                    <a:pt x="3213" y="9063"/>
                  </a:cubicBezTo>
                  <a:cubicBezTo>
                    <a:pt x="3335" y="9063"/>
                    <a:pt x="3463" y="9003"/>
                    <a:pt x="3584" y="8882"/>
                  </a:cubicBezTo>
                  <a:cubicBezTo>
                    <a:pt x="3893" y="8573"/>
                    <a:pt x="4203" y="8263"/>
                    <a:pt x="4512" y="7965"/>
                  </a:cubicBezTo>
                  <a:cubicBezTo>
                    <a:pt x="4557" y="7921"/>
                    <a:pt x="4580" y="7857"/>
                    <a:pt x="4668" y="7857"/>
                  </a:cubicBezTo>
                  <a:cubicBezTo>
                    <a:pt x="4675" y="7857"/>
                    <a:pt x="4683" y="7857"/>
                    <a:pt x="4691" y="7858"/>
                  </a:cubicBezTo>
                  <a:cubicBezTo>
                    <a:pt x="4691" y="8489"/>
                    <a:pt x="4679" y="9120"/>
                    <a:pt x="4691" y="9751"/>
                  </a:cubicBezTo>
                  <a:cubicBezTo>
                    <a:pt x="4691" y="10049"/>
                    <a:pt x="4870" y="10263"/>
                    <a:pt x="5132" y="10275"/>
                  </a:cubicBezTo>
                  <a:cubicBezTo>
                    <a:pt x="5394" y="10275"/>
                    <a:pt x="5584" y="10061"/>
                    <a:pt x="5584" y="9751"/>
                  </a:cubicBezTo>
                  <a:cubicBezTo>
                    <a:pt x="5596" y="9180"/>
                    <a:pt x="5584" y="8608"/>
                    <a:pt x="5596" y="8037"/>
                  </a:cubicBezTo>
                  <a:cubicBezTo>
                    <a:pt x="5596" y="7977"/>
                    <a:pt x="5560" y="7906"/>
                    <a:pt x="5632" y="7834"/>
                  </a:cubicBezTo>
                  <a:cubicBezTo>
                    <a:pt x="5691" y="7894"/>
                    <a:pt x="5751" y="7953"/>
                    <a:pt x="5810" y="8001"/>
                  </a:cubicBezTo>
                  <a:cubicBezTo>
                    <a:pt x="6120" y="8311"/>
                    <a:pt x="6417" y="8620"/>
                    <a:pt x="6739" y="8930"/>
                  </a:cubicBezTo>
                  <a:cubicBezTo>
                    <a:pt x="6835" y="9019"/>
                    <a:pt x="6943" y="9065"/>
                    <a:pt x="7053" y="9065"/>
                  </a:cubicBezTo>
                  <a:cubicBezTo>
                    <a:pt x="7135" y="9065"/>
                    <a:pt x="7218" y="9040"/>
                    <a:pt x="7299" y="8989"/>
                  </a:cubicBezTo>
                  <a:cubicBezTo>
                    <a:pt x="7477" y="8870"/>
                    <a:pt x="7513" y="8692"/>
                    <a:pt x="7477" y="8489"/>
                  </a:cubicBezTo>
                  <a:cubicBezTo>
                    <a:pt x="7453" y="8370"/>
                    <a:pt x="7370" y="8299"/>
                    <a:pt x="7287" y="8215"/>
                  </a:cubicBezTo>
                  <a:cubicBezTo>
                    <a:pt x="6787" y="7715"/>
                    <a:pt x="6287" y="7203"/>
                    <a:pt x="5775" y="6703"/>
                  </a:cubicBezTo>
                  <a:cubicBezTo>
                    <a:pt x="5644" y="6572"/>
                    <a:pt x="5560" y="6441"/>
                    <a:pt x="5584" y="6251"/>
                  </a:cubicBezTo>
                  <a:cubicBezTo>
                    <a:pt x="5608" y="6048"/>
                    <a:pt x="5501" y="5775"/>
                    <a:pt x="5632" y="5644"/>
                  </a:cubicBezTo>
                  <a:cubicBezTo>
                    <a:pt x="5684" y="5586"/>
                    <a:pt x="5759" y="5571"/>
                    <a:pt x="5844" y="5571"/>
                  </a:cubicBezTo>
                  <a:cubicBezTo>
                    <a:pt x="5942" y="5571"/>
                    <a:pt x="6052" y="5591"/>
                    <a:pt x="6156" y="5591"/>
                  </a:cubicBezTo>
                  <a:cubicBezTo>
                    <a:pt x="6188" y="5591"/>
                    <a:pt x="6220" y="5589"/>
                    <a:pt x="6251" y="5584"/>
                  </a:cubicBezTo>
                  <a:cubicBezTo>
                    <a:pt x="6273" y="5581"/>
                    <a:pt x="6294" y="5580"/>
                    <a:pt x="6314" y="5580"/>
                  </a:cubicBezTo>
                  <a:cubicBezTo>
                    <a:pt x="6471" y="5580"/>
                    <a:pt x="6587" y="5659"/>
                    <a:pt x="6703" y="5775"/>
                  </a:cubicBezTo>
                  <a:cubicBezTo>
                    <a:pt x="7215" y="6298"/>
                    <a:pt x="7727" y="6810"/>
                    <a:pt x="8251" y="7322"/>
                  </a:cubicBezTo>
                  <a:cubicBezTo>
                    <a:pt x="8365" y="7436"/>
                    <a:pt x="8498" y="7493"/>
                    <a:pt x="8625" y="7493"/>
                  </a:cubicBezTo>
                  <a:cubicBezTo>
                    <a:pt x="8738" y="7493"/>
                    <a:pt x="8846" y="7448"/>
                    <a:pt x="8930" y="7358"/>
                  </a:cubicBezTo>
                  <a:cubicBezTo>
                    <a:pt x="9120" y="7180"/>
                    <a:pt x="9108" y="6918"/>
                    <a:pt x="8882" y="6691"/>
                  </a:cubicBezTo>
                  <a:cubicBezTo>
                    <a:pt x="8573" y="6382"/>
                    <a:pt x="8263" y="6072"/>
                    <a:pt x="7953" y="5763"/>
                  </a:cubicBezTo>
                  <a:cubicBezTo>
                    <a:pt x="7918" y="5715"/>
                    <a:pt x="7846" y="5691"/>
                    <a:pt x="7858" y="5584"/>
                  </a:cubicBezTo>
                  <a:cubicBezTo>
                    <a:pt x="8279" y="5584"/>
                    <a:pt x="8700" y="5589"/>
                    <a:pt x="9120" y="5589"/>
                  </a:cubicBezTo>
                  <a:cubicBezTo>
                    <a:pt x="9331" y="5589"/>
                    <a:pt x="9541" y="5588"/>
                    <a:pt x="9751" y="5584"/>
                  </a:cubicBezTo>
                  <a:cubicBezTo>
                    <a:pt x="10061" y="5584"/>
                    <a:pt x="10287" y="5394"/>
                    <a:pt x="10275" y="5132"/>
                  </a:cubicBezTo>
                  <a:cubicBezTo>
                    <a:pt x="10263" y="4870"/>
                    <a:pt x="10049" y="4691"/>
                    <a:pt x="9751" y="4691"/>
                  </a:cubicBezTo>
                  <a:lnTo>
                    <a:pt x="8037" y="4691"/>
                  </a:lnTo>
                  <a:cubicBezTo>
                    <a:pt x="8013" y="4691"/>
                    <a:pt x="7987" y="4695"/>
                    <a:pt x="7960" y="4695"/>
                  </a:cubicBezTo>
                  <a:cubicBezTo>
                    <a:pt x="7920" y="4695"/>
                    <a:pt x="7877" y="4686"/>
                    <a:pt x="7834" y="4643"/>
                  </a:cubicBezTo>
                  <a:cubicBezTo>
                    <a:pt x="7894" y="4596"/>
                    <a:pt x="7941" y="4536"/>
                    <a:pt x="7989" y="4489"/>
                  </a:cubicBezTo>
                  <a:cubicBezTo>
                    <a:pt x="8299" y="4167"/>
                    <a:pt x="8620" y="3858"/>
                    <a:pt x="8930" y="3536"/>
                  </a:cubicBezTo>
                  <a:cubicBezTo>
                    <a:pt x="9084" y="3381"/>
                    <a:pt x="9108" y="3203"/>
                    <a:pt x="9001" y="3000"/>
                  </a:cubicBezTo>
                  <a:cubicBezTo>
                    <a:pt x="8915" y="2848"/>
                    <a:pt x="8776" y="2787"/>
                    <a:pt x="8621" y="2787"/>
                  </a:cubicBezTo>
                  <a:cubicBezTo>
                    <a:pt x="8582" y="2787"/>
                    <a:pt x="8542" y="2791"/>
                    <a:pt x="8501" y="2798"/>
                  </a:cubicBezTo>
                  <a:cubicBezTo>
                    <a:pt x="8382" y="2822"/>
                    <a:pt x="8299" y="2905"/>
                    <a:pt x="8215" y="2989"/>
                  </a:cubicBezTo>
                  <a:cubicBezTo>
                    <a:pt x="7715" y="3489"/>
                    <a:pt x="7203" y="3989"/>
                    <a:pt x="6715" y="4501"/>
                  </a:cubicBezTo>
                  <a:cubicBezTo>
                    <a:pt x="6599" y="4617"/>
                    <a:pt x="6483" y="4695"/>
                    <a:pt x="6326" y="4695"/>
                  </a:cubicBezTo>
                  <a:cubicBezTo>
                    <a:pt x="6306" y="4695"/>
                    <a:pt x="6285" y="4694"/>
                    <a:pt x="6263" y="4691"/>
                  </a:cubicBezTo>
                  <a:cubicBezTo>
                    <a:pt x="6240" y="4689"/>
                    <a:pt x="6216" y="4687"/>
                    <a:pt x="6192" y="4687"/>
                  </a:cubicBezTo>
                  <a:cubicBezTo>
                    <a:pt x="6085" y="4687"/>
                    <a:pt x="5971" y="4708"/>
                    <a:pt x="5867" y="4708"/>
                  </a:cubicBezTo>
                  <a:cubicBezTo>
                    <a:pt x="5775" y="4708"/>
                    <a:pt x="5692" y="4692"/>
                    <a:pt x="5632" y="4632"/>
                  </a:cubicBezTo>
                  <a:cubicBezTo>
                    <a:pt x="5501" y="4501"/>
                    <a:pt x="5608" y="4227"/>
                    <a:pt x="5584" y="4024"/>
                  </a:cubicBezTo>
                  <a:cubicBezTo>
                    <a:pt x="5572" y="3834"/>
                    <a:pt x="5644" y="3703"/>
                    <a:pt x="5775" y="3572"/>
                  </a:cubicBezTo>
                  <a:cubicBezTo>
                    <a:pt x="6298" y="3060"/>
                    <a:pt x="6822" y="2536"/>
                    <a:pt x="7334" y="2012"/>
                  </a:cubicBezTo>
                  <a:cubicBezTo>
                    <a:pt x="7549" y="1810"/>
                    <a:pt x="7549" y="1524"/>
                    <a:pt x="7370" y="1345"/>
                  </a:cubicBezTo>
                  <a:cubicBezTo>
                    <a:pt x="7285" y="1260"/>
                    <a:pt x="7178" y="1216"/>
                    <a:pt x="7067" y="1216"/>
                  </a:cubicBezTo>
                  <a:cubicBezTo>
                    <a:pt x="6946" y="1216"/>
                    <a:pt x="6821" y="1269"/>
                    <a:pt x="6715" y="1381"/>
                  </a:cubicBezTo>
                  <a:cubicBezTo>
                    <a:pt x="6394" y="1691"/>
                    <a:pt x="6084" y="2000"/>
                    <a:pt x="5763" y="2322"/>
                  </a:cubicBezTo>
                  <a:cubicBezTo>
                    <a:pt x="5727" y="2357"/>
                    <a:pt x="5691" y="2429"/>
                    <a:pt x="5596" y="2429"/>
                  </a:cubicBezTo>
                  <a:cubicBezTo>
                    <a:pt x="5596" y="1798"/>
                    <a:pt x="5596" y="1167"/>
                    <a:pt x="5596" y="536"/>
                  </a:cubicBezTo>
                  <a:cubicBezTo>
                    <a:pt x="5596" y="214"/>
                    <a:pt x="5405" y="0"/>
                    <a:pt x="5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8" name="Google Shape;108;p18"/>
          <p:cNvGrpSpPr/>
          <p:nvPr/>
        </p:nvGrpSpPr>
        <p:grpSpPr>
          <a:xfrm>
            <a:off x="11296833" y="348151"/>
            <a:ext cx="1152800" cy="1152800"/>
            <a:chOff x="4139700" y="461838"/>
            <a:chExt cx="864600" cy="864600"/>
          </a:xfrm>
        </p:grpSpPr>
        <p:sp>
          <p:nvSpPr>
            <p:cNvPr id="109" name="Google Shape;109;p18"/>
            <p:cNvSpPr/>
            <p:nvPr/>
          </p:nvSpPr>
          <p:spPr>
            <a:xfrm>
              <a:off x="4139700" y="461838"/>
              <a:ext cx="864600" cy="8646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0" name="Google Shape;110;p18"/>
            <p:cNvGrpSpPr/>
            <p:nvPr/>
          </p:nvGrpSpPr>
          <p:grpSpPr>
            <a:xfrm>
              <a:off x="4321763" y="663121"/>
              <a:ext cx="500460" cy="462050"/>
              <a:chOff x="3031625" y="1527150"/>
              <a:chExt cx="704575" cy="650500"/>
            </a:xfrm>
          </p:grpSpPr>
          <p:sp>
            <p:nvSpPr>
              <p:cNvPr id="111" name="Google Shape;111;p18"/>
              <p:cNvSpPr/>
              <p:nvPr/>
            </p:nvSpPr>
            <p:spPr>
              <a:xfrm>
                <a:off x="3096800" y="2064500"/>
                <a:ext cx="115225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109" extrusionOk="0">
                    <a:moveTo>
                      <a:pt x="632" y="1"/>
                    </a:moveTo>
                    <a:cubicBezTo>
                      <a:pt x="429" y="1"/>
                      <a:pt x="251" y="72"/>
                      <a:pt x="132" y="239"/>
                    </a:cubicBezTo>
                    <a:cubicBezTo>
                      <a:pt x="13" y="429"/>
                      <a:pt x="1" y="620"/>
                      <a:pt x="108" y="810"/>
                    </a:cubicBezTo>
                    <a:cubicBezTo>
                      <a:pt x="215" y="1025"/>
                      <a:pt x="394" y="1108"/>
                      <a:pt x="620" y="1108"/>
                    </a:cubicBezTo>
                    <a:lnTo>
                      <a:pt x="4001" y="1108"/>
                    </a:lnTo>
                    <a:cubicBezTo>
                      <a:pt x="4382" y="1108"/>
                      <a:pt x="4608" y="894"/>
                      <a:pt x="4608" y="549"/>
                    </a:cubicBezTo>
                    <a:cubicBezTo>
                      <a:pt x="4596" y="215"/>
                      <a:pt x="4370" y="13"/>
                      <a:pt x="3989" y="13"/>
                    </a:cubicBezTo>
                    <a:cubicBezTo>
                      <a:pt x="3430" y="1"/>
                      <a:pt x="2882" y="1"/>
                      <a:pt x="2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" name="Google Shape;112;p18"/>
              <p:cNvSpPr/>
              <p:nvPr/>
            </p:nvSpPr>
            <p:spPr>
              <a:xfrm>
                <a:off x="3261400" y="2064675"/>
                <a:ext cx="11432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1102" extrusionOk="0">
                    <a:moveTo>
                      <a:pt x="1191" y="0"/>
                    </a:moveTo>
                    <a:cubicBezTo>
                      <a:pt x="1005" y="0"/>
                      <a:pt x="818" y="2"/>
                      <a:pt x="632" y="6"/>
                    </a:cubicBezTo>
                    <a:cubicBezTo>
                      <a:pt x="275" y="6"/>
                      <a:pt x="1" y="256"/>
                      <a:pt x="1" y="553"/>
                    </a:cubicBezTo>
                    <a:cubicBezTo>
                      <a:pt x="13" y="863"/>
                      <a:pt x="287" y="1101"/>
                      <a:pt x="644" y="1101"/>
                    </a:cubicBezTo>
                    <a:lnTo>
                      <a:pt x="3942" y="1101"/>
                    </a:lnTo>
                    <a:cubicBezTo>
                      <a:pt x="4358" y="1101"/>
                      <a:pt x="4573" y="911"/>
                      <a:pt x="4573" y="553"/>
                    </a:cubicBezTo>
                    <a:cubicBezTo>
                      <a:pt x="4573" y="196"/>
                      <a:pt x="4358" y="6"/>
                      <a:pt x="3930" y="6"/>
                    </a:cubicBezTo>
                    <a:cubicBezTo>
                      <a:pt x="3751" y="2"/>
                      <a:pt x="3573" y="0"/>
                      <a:pt x="3394" y="0"/>
                    </a:cubicBezTo>
                    <a:cubicBezTo>
                      <a:pt x="3036" y="0"/>
                      <a:pt x="2676" y="6"/>
                      <a:pt x="2311" y="6"/>
                    </a:cubicBezTo>
                    <a:cubicBezTo>
                      <a:pt x="1938" y="6"/>
                      <a:pt x="1564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" name="Google Shape;113;p18"/>
              <p:cNvSpPr/>
              <p:nvPr/>
            </p:nvSpPr>
            <p:spPr>
              <a:xfrm>
                <a:off x="3097400" y="1998425"/>
                <a:ext cx="857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1108" extrusionOk="0">
                    <a:moveTo>
                      <a:pt x="620" y="1"/>
                    </a:moveTo>
                    <a:cubicBezTo>
                      <a:pt x="250" y="1"/>
                      <a:pt x="12" y="227"/>
                      <a:pt x="12" y="536"/>
                    </a:cubicBezTo>
                    <a:cubicBezTo>
                      <a:pt x="0" y="870"/>
                      <a:pt x="239" y="1096"/>
                      <a:pt x="620" y="1108"/>
                    </a:cubicBezTo>
                    <a:lnTo>
                      <a:pt x="2810" y="1108"/>
                    </a:lnTo>
                    <a:cubicBezTo>
                      <a:pt x="3203" y="1096"/>
                      <a:pt x="3429" y="894"/>
                      <a:pt x="3429" y="548"/>
                    </a:cubicBezTo>
                    <a:cubicBezTo>
                      <a:pt x="3429" y="215"/>
                      <a:pt x="3203" y="1"/>
                      <a:pt x="28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" name="Google Shape;114;p18"/>
              <p:cNvSpPr/>
              <p:nvPr/>
            </p:nvSpPr>
            <p:spPr>
              <a:xfrm>
                <a:off x="3222700" y="1998425"/>
                <a:ext cx="857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1108" extrusionOk="0">
                    <a:moveTo>
                      <a:pt x="596" y="1"/>
                    </a:moveTo>
                    <a:cubicBezTo>
                      <a:pt x="287" y="1"/>
                      <a:pt x="25" y="251"/>
                      <a:pt x="13" y="548"/>
                    </a:cubicBezTo>
                    <a:cubicBezTo>
                      <a:pt x="1" y="834"/>
                      <a:pt x="275" y="1096"/>
                      <a:pt x="608" y="1108"/>
                    </a:cubicBezTo>
                    <a:lnTo>
                      <a:pt x="2858" y="1108"/>
                    </a:lnTo>
                    <a:cubicBezTo>
                      <a:pt x="3216" y="1096"/>
                      <a:pt x="3418" y="894"/>
                      <a:pt x="3430" y="560"/>
                    </a:cubicBezTo>
                    <a:cubicBezTo>
                      <a:pt x="3430" y="227"/>
                      <a:pt x="3228" y="13"/>
                      <a:pt x="28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15" name="Google Shape;115;p18"/>
              <p:cNvGrpSpPr/>
              <p:nvPr/>
            </p:nvGrpSpPr>
            <p:grpSpPr>
              <a:xfrm>
                <a:off x="3031625" y="1527150"/>
                <a:ext cx="704575" cy="650500"/>
                <a:chOff x="3031625" y="1527150"/>
                <a:chExt cx="704575" cy="650500"/>
              </a:xfrm>
            </p:grpSpPr>
            <p:sp>
              <p:nvSpPr>
                <p:cNvPr id="116" name="Google Shape;116;p18"/>
                <p:cNvSpPr/>
                <p:nvPr/>
              </p:nvSpPr>
              <p:spPr>
                <a:xfrm>
                  <a:off x="3031625" y="1527150"/>
                  <a:ext cx="704575" cy="65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83" h="26020" extrusionOk="0">
                      <a:moveTo>
                        <a:pt x="6737" y="1099"/>
                      </a:moveTo>
                      <a:cubicBezTo>
                        <a:pt x="6813" y="1099"/>
                        <a:pt x="6897" y="1111"/>
                        <a:pt x="6989" y="1135"/>
                      </a:cubicBezTo>
                      <a:cubicBezTo>
                        <a:pt x="12442" y="2600"/>
                        <a:pt x="17895" y="4064"/>
                        <a:pt x="23348" y="5529"/>
                      </a:cubicBezTo>
                      <a:cubicBezTo>
                        <a:pt x="24420" y="5814"/>
                        <a:pt x="25491" y="6100"/>
                        <a:pt x="26551" y="6386"/>
                      </a:cubicBezTo>
                      <a:cubicBezTo>
                        <a:pt x="27004" y="6505"/>
                        <a:pt x="27146" y="6755"/>
                        <a:pt x="27027" y="7207"/>
                      </a:cubicBezTo>
                      <a:cubicBezTo>
                        <a:pt x="26896" y="7707"/>
                        <a:pt x="26765" y="8207"/>
                        <a:pt x="26634" y="8708"/>
                      </a:cubicBezTo>
                      <a:cubicBezTo>
                        <a:pt x="26588" y="8742"/>
                        <a:pt x="26544" y="8754"/>
                        <a:pt x="26500" y="8754"/>
                      </a:cubicBezTo>
                      <a:cubicBezTo>
                        <a:pt x="26407" y="8754"/>
                        <a:pt x="26318" y="8700"/>
                        <a:pt x="26230" y="8684"/>
                      </a:cubicBezTo>
                      <a:cubicBezTo>
                        <a:pt x="24015" y="8088"/>
                        <a:pt x="21812" y="7493"/>
                        <a:pt x="19610" y="6898"/>
                      </a:cubicBezTo>
                      <a:cubicBezTo>
                        <a:pt x="15002" y="5660"/>
                        <a:pt x="10394" y="4421"/>
                        <a:pt x="5787" y="3183"/>
                      </a:cubicBezTo>
                      <a:cubicBezTo>
                        <a:pt x="5918" y="2647"/>
                        <a:pt x="6060" y="2100"/>
                        <a:pt x="6203" y="1564"/>
                      </a:cubicBezTo>
                      <a:cubicBezTo>
                        <a:pt x="6296" y="1249"/>
                        <a:pt x="6468" y="1099"/>
                        <a:pt x="6737" y="1099"/>
                      </a:cubicBezTo>
                      <a:close/>
                      <a:moveTo>
                        <a:pt x="4727" y="7053"/>
                      </a:moveTo>
                      <a:cubicBezTo>
                        <a:pt x="5227" y="7100"/>
                        <a:pt x="5691" y="7279"/>
                        <a:pt x="6168" y="7398"/>
                      </a:cubicBezTo>
                      <a:cubicBezTo>
                        <a:pt x="8144" y="7910"/>
                        <a:pt x="10109" y="8458"/>
                        <a:pt x="12073" y="8981"/>
                      </a:cubicBezTo>
                      <a:cubicBezTo>
                        <a:pt x="12097" y="8993"/>
                        <a:pt x="12121" y="9005"/>
                        <a:pt x="12145" y="9017"/>
                      </a:cubicBezTo>
                      <a:cubicBezTo>
                        <a:pt x="10918" y="9029"/>
                        <a:pt x="9692" y="9029"/>
                        <a:pt x="8466" y="9029"/>
                      </a:cubicBezTo>
                      <a:cubicBezTo>
                        <a:pt x="7132" y="9029"/>
                        <a:pt x="5799" y="9029"/>
                        <a:pt x="4477" y="9041"/>
                      </a:cubicBezTo>
                      <a:cubicBezTo>
                        <a:pt x="4263" y="9041"/>
                        <a:pt x="4203" y="9005"/>
                        <a:pt x="4275" y="8779"/>
                      </a:cubicBezTo>
                      <a:cubicBezTo>
                        <a:pt x="4441" y="8207"/>
                        <a:pt x="4584" y="7624"/>
                        <a:pt x="4727" y="7053"/>
                      </a:cubicBezTo>
                      <a:close/>
                      <a:moveTo>
                        <a:pt x="23789" y="12137"/>
                      </a:moveTo>
                      <a:cubicBezTo>
                        <a:pt x="24313" y="12279"/>
                        <a:pt x="24825" y="12422"/>
                        <a:pt x="25349" y="12553"/>
                      </a:cubicBezTo>
                      <a:cubicBezTo>
                        <a:pt x="25456" y="12589"/>
                        <a:pt x="25539" y="12613"/>
                        <a:pt x="25551" y="12732"/>
                      </a:cubicBezTo>
                      <a:cubicBezTo>
                        <a:pt x="24979" y="14887"/>
                        <a:pt x="24408" y="17030"/>
                        <a:pt x="23836" y="19173"/>
                      </a:cubicBezTo>
                      <a:cubicBezTo>
                        <a:pt x="23818" y="19182"/>
                        <a:pt x="23805" y="19186"/>
                        <a:pt x="23796" y="19186"/>
                      </a:cubicBezTo>
                      <a:cubicBezTo>
                        <a:pt x="23782" y="19186"/>
                        <a:pt x="23777" y="19176"/>
                        <a:pt x="23777" y="19161"/>
                      </a:cubicBezTo>
                      <a:cubicBezTo>
                        <a:pt x="23789" y="16816"/>
                        <a:pt x="23789" y="14482"/>
                        <a:pt x="23789" y="12137"/>
                      </a:cubicBezTo>
                      <a:close/>
                      <a:moveTo>
                        <a:pt x="21955" y="10136"/>
                      </a:moveTo>
                      <a:cubicBezTo>
                        <a:pt x="22491" y="10136"/>
                        <a:pt x="22670" y="10327"/>
                        <a:pt x="22670" y="10839"/>
                      </a:cubicBezTo>
                      <a:cubicBezTo>
                        <a:pt x="22682" y="15304"/>
                        <a:pt x="22682" y="19757"/>
                        <a:pt x="22682" y="24221"/>
                      </a:cubicBezTo>
                      <a:cubicBezTo>
                        <a:pt x="22682" y="24721"/>
                        <a:pt x="22491" y="24924"/>
                        <a:pt x="21991" y="24924"/>
                      </a:cubicBezTo>
                      <a:lnTo>
                        <a:pt x="1786" y="24924"/>
                      </a:lnTo>
                      <a:cubicBezTo>
                        <a:pt x="1298" y="24924"/>
                        <a:pt x="1096" y="24721"/>
                        <a:pt x="1096" y="24245"/>
                      </a:cubicBezTo>
                      <a:lnTo>
                        <a:pt x="1096" y="10815"/>
                      </a:lnTo>
                      <a:cubicBezTo>
                        <a:pt x="1096" y="10339"/>
                        <a:pt x="1298" y="10136"/>
                        <a:pt x="1786" y="10136"/>
                      </a:cubicBezTo>
                      <a:close/>
                      <a:moveTo>
                        <a:pt x="6731" y="1"/>
                      </a:moveTo>
                      <a:cubicBezTo>
                        <a:pt x="5947" y="1"/>
                        <a:pt x="5343" y="483"/>
                        <a:pt x="5120" y="1338"/>
                      </a:cubicBezTo>
                      <a:cubicBezTo>
                        <a:pt x="4453" y="3826"/>
                        <a:pt x="3786" y="6314"/>
                        <a:pt x="3132" y="8803"/>
                      </a:cubicBezTo>
                      <a:cubicBezTo>
                        <a:pt x="3084" y="8993"/>
                        <a:pt x="3001" y="9041"/>
                        <a:pt x="2810" y="9041"/>
                      </a:cubicBezTo>
                      <a:cubicBezTo>
                        <a:pt x="2631" y="9035"/>
                        <a:pt x="2453" y="9032"/>
                        <a:pt x="2274" y="9032"/>
                      </a:cubicBezTo>
                      <a:cubicBezTo>
                        <a:pt x="2096" y="9032"/>
                        <a:pt x="1917" y="9035"/>
                        <a:pt x="1738" y="9041"/>
                      </a:cubicBezTo>
                      <a:cubicBezTo>
                        <a:pt x="691" y="9041"/>
                        <a:pt x="0" y="9743"/>
                        <a:pt x="0" y="10791"/>
                      </a:cubicBezTo>
                      <a:cubicBezTo>
                        <a:pt x="0" y="15280"/>
                        <a:pt x="0" y="19780"/>
                        <a:pt x="0" y="24269"/>
                      </a:cubicBezTo>
                      <a:cubicBezTo>
                        <a:pt x="0" y="25317"/>
                        <a:pt x="691" y="26019"/>
                        <a:pt x="1738" y="26019"/>
                      </a:cubicBezTo>
                      <a:lnTo>
                        <a:pt x="22051" y="26019"/>
                      </a:lnTo>
                      <a:cubicBezTo>
                        <a:pt x="23074" y="26019"/>
                        <a:pt x="23777" y="25317"/>
                        <a:pt x="23777" y="24293"/>
                      </a:cubicBezTo>
                      <a:cubicBezTo>
                        <a:pt x="23777" y="23471"/>
                        <a:pt x="23777" y="22650"/>
                        <a:pt x="23777" y="21828"/>
                      </a:cubicBezTo>
                      <a:cubicBezTo>
                        <a:pt x="23777" y="21721"/>
                        <a:pt x="23777" y="21626"/>
                        <a:pt x="23896" y="21554"/>
                      </a:cubicBezTo>
                      <a:cubicBezTo>
                        <a:pt x="24313" y="21281"/>
                        <a:pt x="24527" y="20876"/>
                        <a:pt x="24646" y="20411"/>
                      </a:cubicBezTo>
                      <a:cubicBezTo>
                        <a:pt x="25682" y="16518"/>
                        <a:pt x="26718" y="12625"/>
                        <a:pt x="27766" y="8743"/>
                      </a:cubicBezTo>
                      <a:cubicBezTo>
                        <a:pt x="27885" y="8267"/>
                        <a:pt x="27980" y="7779"/>
                        <a:pt x="28182" y="7326"/>
                      </a:cubicBezTo>
                      <a:lnTo>
                        <a:pt x="28182" y="6660"/>
                      </a:lnTo>
                      <a:cubicBezTo>
                        <a:pt x="27980" y="5933"/>
                        <a:pt x="27504" y="5493"/>
                        <a:pt x="26765" y="5290"/>
                      </a:cubicBezTo>
                      <a:cubicBezTo>
                        <a:pt x="20265" y="3564"/>
                        <a:pt x="13776" y="1814"/>
                        <a:pt x="7287" y="76"/>
                      </a:cubicBezTo>
                      <a:cubicBezTo>
                        <a:pt x="7094" y="25"/>
                        <a:pt x="6908" y="1"/>
                        <a:pt x="67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7" name="Google Shape;117;p18"/>
                <p:cNvSpPr/>
                <p:nvPr/>
              </p:nvSpPr>
              <p:spPr>
                <a:xfrm>
                  <a:off x="3408750" y="1832925"/>
                  <a:ext cx="137550" cy="9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2" h="3978" extrusionOk="0">
                      <a:moveTo>
                        <a:pt x="620" y="1"/>
                      </a:moveTo>
                      <a:cubicBezTo>
                        <a:pt x="203" y="1"/>
                        <a:pt x="0" y="215"/>
                        <a:pt x="0" y="632"/>
                      </a:cubicBezTo>
                      <a:cubicBezTo>
                        <a:pt x="0" y="1537"/>
                        <a:pt x="0" y="2430"/>
                        <a:pt x="0" y="3335"/>
                      </a:cubicBezTo>
                      <a:cubicBezTo>
                        <a:pt x="0" y="3775"/>
                        <a:pt x="203" y="3977"/>
                        <a:pt x="643" y="3977"/>
                      </a:cubicBezTo>
                      <a:lnTo>
                        <a:pt x="4870" y="3977"/>
                      </a:lnTo>
                      <a:cubicBezTo>
                        <a:pt x="5311" y="3977"/>
                        <a:pt x="5501" y="3787"/>
                        <a:pt x="5501" y="3358"/>
                      </a:cubicBezTo>
                      <a:cubicBezTo>
                        <a:pt x="5501" y="2453"/>
                        <a:pt x="5501" y="1537"/>
                        <a:pt x="5501" y="632"/>
                      </a:cubicBezTo>
                      <a:cubicBezTo>
                        <a:pt x="5501" y="191"/>
                        <a:pt x="5311" y="1"/>
                        <a:pt x="48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" name="Google Shape;118;p18"/>
                <p:cNvSpPr/>
                <p:nvPr/>
              </p:nvSpPr>
              <p:spPr>
                <a:xfrm>
                  <a:off x="3474525" y="1998425"/>
                  <a:ext cx="85750" cy="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" h="1108" extrusionOk="0">
                      <a:moveTo>
                        <a:pt x="620" y="1"/>
                      </a:moveTo>
                      <a:cubicBezTo>
                        <a:pt x="227" y="1"/>
                        <a:pt x="1" y="215"/>
                        <a:pt x="1" y="560"/>
                      </a:cubicBezTo>
                      <a:cubicBezTo>
                        <a:pt x="1" y="894"/>
                        <a:pt x="227" y="1108"/>
                        <a:pt x="620" y="1108"/>
                      </a:cubicBezTo>
                      <a:lnTo>
                        <a:pt x="2811" y="1108"/>
                      </a:lnTo>
                      <a:cubicBezTo>
                        <a:pt x="3180" y="1096"/>
                        <a:pt x="3430" y="870"/>
                        <a:pt x="3418" y="536"/>
                      </a:cubicBezTo>
                      <a:cubicBezTo>
                        <a:pt x="3406" y="227"/>
                        <a:pt x="3180" y="1"/>
                        <a:pt x="28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9" name="Google Shape;119;p18"/>
                <p:cNvSpPr/>
                <p:nvPr/>
              </p:nvSpPr>
              <p:spPr>
                <a:xfrm>
                  <a:off x="3349225" y="1998425"/>
                  <a:ext cx="85450" cy="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108" extrusionOk="0">
                      <a:moveTo>
                        <a:pt x="584" y="1"/>
                      </a:moveTo>
                      <a:cubicBezTo>
                        <a:pt x="214" y="13"/>
                        <a:pt x="0" y="215"/>
                        <a:pt x="0" y="560"/>
                      </a:cubicBezTo>
                      <a:cubicBezTo>
                        <a:pt x="0" y="894"/>
                        <a:pt x="214" y="1096"/>
                        <a:pt x="595" y="1108"/>
                      </a:cubicBezTo>
                      <a:lnTo>
                        <a:pt x="2822" y="1108"/>
                      </a:lnTo>
                      <a:cubicBezTo>
                        <a:pt x="3155" y="1096"/>
                        <a:pt x="3417" y="846"/>
                        <a:pt x="3417" y="548"/>
                      </a:cubicBezTo>
                      <a:cubicBezTo>
                        <a:pt x="3405" y="263"/>
                        <a:pt x="3155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7870966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2695800" y="684371"/>
            <a:ext cx="680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1"/>
          </p:nvPr>
        </p:nvSpPr>
        <p:spPr>
          <a:xfrm>
            <a:off x="6589939" y="2780075"/>
            <a:ext cx="3641200" cy="22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2"/>
          </p:nvPr>
        </p:nvSpPr>
        <p:spPr>
          <a:xfrm>
            <a:off x="1960667" y="2780075"/>
            <a:ext cx="3641200" cy="22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3"/>
          </p:nvPr>
        </p:nvSpPr>
        <p:spPr>
          <a:xfrm>
            <a:off x="6590151" y="2369356"/>
            <a:ext cx="3641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4"/>
          </p:nvPr>
        </p:nvSpPr>
        <p:spPr>
          <a:xfrm>
            <a:off x="1960851" y="2369356"/>
            <a:ext cx="3641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 rot="2700000">
            <a:off x="7925111" y="383677"/>
            <a:ext cx="6605485" cy="2739403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127" name="Google Shape;127;p19"/>
          <p:cNvSpPr/>
          <p:nvPr/>
        </p:nvSpPr>
        <p:spPr>
          <a:xfrm rot="2700000">
            <a:off x="-3371823" y="2055444"/>
            <a:ext cx="6605485" cy="2739403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093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1891400" y="694967"/>
            <a:ext cx="84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1"/>
          </p:nvPr>
        </p:nvSpPr>
        <p:spPr>
          <a:xfrm>
            <a:off x="3233133" y="29397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2"/>
          </p:nvPr>
        </p:nvSpPr>
        <p:spPr>
          <a:xfrm>
            <a:off x="6321272" y="29397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3"/>
          </p:nvPr>
        </p:nvSpPr>
        <p:spPr>
          <a:xfrm>
            <a:off x="3233133" y="52573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4"/>
          </p:nvPr>
        </p:nvSpPr>
        <p:spPr>
          <a:xfrm>
            <a:off x="6321272" y="52573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5"/>
          </p:nvPr>
        </p:nvSpPr>
        <p:spPr>
          <a:xfrm>
            <a:off x="3233133" y="26631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6"/>
          </p:nvPr>
        </p:nvSpPr>
        <p:spPr>
          <a:xfrm>
            <a:off x="3233133" y="49808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7"/>
          </p:nvPr>
        </p:nvSpPr>
        <p:spPr>
          <a:xfrm>
            <a:off x="6321267" y="26631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8"/>
          </p:nvPr>
        </p:nvSpPr>
        <p:spPr>
          <a:xfrm>
            <a:off x="6321267" y="49808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24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 rot="1883031">
            <a:off x="8092969" y="450567"/>
            <a:ext cx="5022353" cy="2082583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20"/>
          <p:cNvSpPr/>
          <p:nvPr/>
        </p:nvSpPr>
        <p:spPr>
          <a:xfrm rot="-9000064">
            <a:off x="-2377089" y="3643413"/>
            <a:ext cx="6386324" cy="2648512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grpSp>
        <p:nvGrpSpPr>
          <p:cNvPr id="140" name="Google Shape;140;p20"/>
          <p:cNvGrpSpPr/>
          <p:nvPr/>
        </p:nvGrpSpPr>
        <p:grpSpPr>
          <a:xfrm>
            <a:off x="-219900" y="2031467"/>
            <a:ext cx="886400" cy="886400"/>
            <a:chOff x="2317250" y="256425"/>
            <a:chExt cx="664800" cy="664800"/>
          </a:xfrm>
        </p:grpSpPr>
        <p:sp>
          <p:nvSpPr>
            <p:cNvPr id="141" name="Google Shape;141;p20"/>
            <p:cNvSpPr/>
            <p:nvPr/>
          </p:nvSpPr>
          <p:spPr>
            <a:xfrm>
              <a:off x="2317250" y="256425"/>
              <a:ext cx="664800" cy="6648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28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2446827" y="386222"/>
              <a:ext cx="405642" cy="405208"/>
            </a:xfrm>
            <a:custGeom>
              <a:avLst/>
              <a:gdLst/>
              <a:ahLst/>
              <a:cxnLst/>
              <a:rect l="l" t="t" r="r" b="b"/>
              <a:pathLst>
                <a:path w="10287" h="10276" extrusionOk="0">
                  <a:moveTo>
                    <a:pt x="5132" y="0"/>
                  </a:moveTo>
                  <a:cubicBezTo>
                    <a:pt x="4882" y="12"/>
                    <a:pt x="4691" y="226"/>
                    <a:pt x="4691" y="524"/>
                  </a:cubicBezTo>
                  <a:cubicBezTo>
                    <a:pt x="4691" y="1036"/>
                    <a:pt x="4691" y="1548"/>
                    <a:pt x="4691" y="2060"/>
                  </a:cubicBezTo>
                  <a:lnTo>
                    <a:pt x="4691" y="2441"/>
                  </a:lnTo>
                  <a:cubicBezTo>
                    <a:pt x="4584" y="2417"/>
                    <a:pt x="4536" y="2346"/>
                    <a:pt x="4489" y="2286"/>
                  </a:cubicBezTo>
                  <a:cubicBezTo>
                    <a:pt x="4191" y="1988"/>
                    <a:pt x="3881" y="1691"/>
                    <a:pt x="3584" y="1381"/>
                  </a:cubicBezTo>
                  <a:cubicBezTo>
                    <a:pt x="3486" y="1283"/>
                    <a:pt x="3371" y="1217"/>
                    <a:pt x="3234" y="1217"/>
                  </a:cubicBezTo>
                  <a:cubicBezTo>
                    <a:pt x="3205" y="1217"/>
                    <a:pt x="3175" y="1220"/>
                    <a:pt x="3143" y="1226"/>
                  </a:cubicBezTo>
                  <a:cubicBezTo>
                    <a:pt x="2977" y="1274"/>
                    <a:pt x="2858" y="1369"/>
                    <a:pt x="2810" y="1536"/>
                  </a:cubicBezTo>
                  <a:cubicBezTo>
                    <a:pt x="2762" y="1726"/>
                    <a:pt x="2810" y="1893"/>
                    <a:pt x="2953" y="2024"/>
                  </a:cubicBezTo>
                  <a:cubicBezTo>
                    <a:pt x="3489" y="2560"/>
                    <a:pt x="4024" y="3096"/>
                    <a:pt x="4548" y="3620"/>
                  </a:cubicBezTo>
                  <a:cubicBezTo>
                    <a:pt x="4655" y="3715"/>
                    <a:pt x="4703" y="3810"/>
                    <a:pt x="4691" y="3953"/>
                  </a:cubicBezTo>
                  <a:cubicBezTo>
                    <a:pt x="4691" y="4143"/>
                    <a:pt x="4691" y="4334"/>
                    <a:pt x="4691" y="4513"/>
                  </a:cubicBezTo>
                  <a:cubicBezTo>
                    <a:pt x="4703" y="4643"/>
                    <a:pt x="4655" y="4679"/>
                    <a:pt x="4524" y="4691"/>
                  </a:cubicBezTo>
                  <a:cubicBezTo>
                    <a:pt x="4443" y="4699"/>
                    <a:pt x="4363" y="4704"/>
                    <a:pt x="4286" y="4704"/>
                  </a:cubicBezTo>
                  <a:cubicBezTo>
                    <a:pt x="3908" y="4704"/>
                    <a:pt x="3574" y="4594"/>
                    <a:pt x="3298" y="4239"/>
                  </a:cubicBezTo>
                  <a:cubicBezTo>
                    <a:pt x="3024" y="3870"/>
                    <a:pt x="2655" y="3572"/>
                    <a:pt x="2322" y="3239"/>
                  </a:cubicBezTo>
                  <a:cubicBezTo>
                    <a:pt x="2215" y="3131"/>
                    <a:pt x="2107" y="3012"/>
                    <a:pt x="1988" y="2917"/>
                  </a:cubicBezTo>
                  <a:cubicBezTo>
                    <a:pt x="1895" y="2829"/>
                    <a:pt x="1781" y="2788"/>
                    <a:pt x="1670" y="2788"/>
                  </a:cubicBezTo>
                  <a:cubicBezTo>
                    <a:pt x="1555" y="2788"/>
                    <a:pt x="1442" y="2832"/>
                    <a:pt x="1357" y="2917"/>
                  </a:cubicBezTo>
                  <a:cubicBezTo>
                    <a:pt x="1179" y="3084"/>
                    <a:pt x="1179" y="3346"/>
                    <a:pt x="1357" y="3548"/>
                  </a:cubicBezTo>
                  <a:cubicBezTo>
                    <a:pt x="1417" y="3608"/>
                    <a:pt x="1476" y="3667"/>
                    <a:pt x="1548" y="3739"/>
                  </a:cubicBezTo>
                  <a:cubicBezTo>
                    <a:pt x="1845" y="4036"/>
                    <a:pt x="2143" y="4334"/>
                    <a:pt x="2453" y="4643"/>
                  </a:cubicBezTo>
                  <a:cubicBezTo>
                    <a:pt x="2441" y="4655"/>
                    <a:pt x="2441" y="4679"/>
                    <a:pt x="2417" y="4691"/>
                  </a:cubicBezTo>
                  <a:lnTo>
                    <a:pt x="536" y="4691"/>
                  </a:lnTo>
                  <a:cubicBezTo>
                    <a:pt x="214" y="4691"/>
                    <a:pt x="0" y="4894"/>
                    <a:pt x="0" y="5155"/>
                  </a:cubicBezTo>
                  <a:cubicBezTo>
                    <a:pt x="12" y="5405"/>
                    <a:pt x="226" y="5596"/>
                    <a:pt x="524" y="5596"/>
                  </a:cubicBezTo>
                  <a:lnTo>
                    <a:pt x="2238" y="5596"/>
                  </a:lnTo>
                  <a:cubicBezTo>
                    <a:pt x="2265" y="5596"/>
                    <a:pt x="2294" y="5591"/>
                    <a:pt x="2324" y="5591"/>
                  </a:cubicBezTo>
                  <a:cubicBezTo>
                    <a:pt x="2361" y="5591"/>
                    <a:pt x="2401" y="5599"/>
                    <a:pt x="2441" y="5632"/>
                  </a:cubicBezTo>
                  <a:cubicBezTo>
                    <a:pt x="2393" y="5691"/>
                    <a:pt x="2346" y="5739"/>
                    <a:pt x="2286" y="5798"/>
                  </a:cubicBezTo>
                  <a:cubicBezTo>
                    <a:pt x="1976" y="6108"/>
                    <a:pt x="1655" y="6418"/>
                    <a:pt x="1357" y="6739"/>
                  </a:cubicBezTo>
                  <a:cubicBezTo>
                    <a:pt x="1191" y="6906"/>
                    <a:pt x="1167" y="7120"/>
                    <a:pt x="1286" y="7299"/>
                  </a:cubicBezTo>
                  <a:cubicBezTo>
                    <a:pt x="1376" y="7434"/>
                    <a:pt x="1501" y="7495"/>
                    <a:pt x="1645" y="7495"/>
                  </a:cubicBezTo>
                  <a:cubicBezTo>
                    <a:pt x="1690" y="7495"/>
                    <a:pt x="1738" y="7489"/>
                    <a:pt x="1786" y="7477"/>
                  </a:cubicBezTo>
                  <a:cubicBezTo>
                    <a:pt x="1893" y="7453"/>
                    <a:pt x="1976" y="7382"/>
                    <a:pt x="2060" y="7299"/>
                  </a:cubicBezTo>
                  <a:cubicBezTo>
                    <a:pt x="2560" y="6787"/>
                    <a:pt x="3072" y="6287"/>
                    <a:pt x="3572" y="5775"/>
                  </a:cubicBezTo>
                  <a:cubicBezTo>
                    <a:pt x="3686" y="5660"/>
                    <a:pt x="3800" y="5591"/>
                    <a:pt x="3954" y="5591"/>
                  </a:cubicBezTo>
                  <a:cubicBezTo>
                    <a:pt x="3977" y="5591"/>
                    <a:pt x="4000" y="5593"/>
                    <a:pt x="4024" y="5596"/>
                  </a:cubicBezTo>
                  <a:cubicBezTo>
                    <a:pt x="4045" y="5598"/>
                    <a:pt x="4066" y="5599"/>
                    <a:pt x="4088" y="5599"/>
                  </a:cubicBezTo>
                  <a:cubicBezTo>
                    <a:pt x="4203" y="5599"/>
                    <a:pt x="4328" y="5572"/>
                    <a:pt x="4437" y="5572"/>
                  </a:cubicBezTo>
                  <a:cubicBezTo>
                    <a:pt x="4519" y="5572"/>
                    <a:pt x="4592" y="5588"/>
                    <a:pt x="4643" y="5644"/>
                  </a:cubicBezTo>
                  <a:cubicBezTo>
                    <a:pt x="4774" y="5786"/>
                    <a:pt x="4667" y="6048"/>
                    <a:pt x="4691" y="6263"/>
                  </a:cubicBezTo>
                  <a:cubicBezTo>
                    <a:pt x="4703" y="6453"/>
                    <a:pt x="4632" y="6584"/>
                    <a:pt x="4501" y="6715"/>
                  </a:cubicBezTo>
                  <a:cubicBezTo>
                    <a:pt x="3977" y="7215"/>
                    <a:pt x="3465" y="7739"/>
                    <a:pt x="2953" y="8251"/>
                  </a:cubicBezTo>
                  <a:cubicBezTo>
                    <a:pt x="2738" y="8465"/>
                    <a:pt x="2727" y="8751"/>
                    <a:pt x="2917" y="8930"/>
                  </a:cubicBezTo>
                  <a:cubicBezTo>
                    <a:pt x="3005" y="9018"/>
                    <a:pt x="3107" y="9063"/>
                    <a:pt x="3213" y="9063"/>
                  </a:cubicBezTo>
                  <a:cubicBezTo>
                    <a:pt x="3335" y="9063"/>
                    <a:pt x="3463" y="9003"/>
                    <a:pt x="3584" y="8882"/>
                  </a:cubicBezTo>
                  <a:cubicBezTo>
                    <a:pt x="3893" y="8573"/>
                    <a:pt x="4203" y="8263"/>
                    <a:pt x="4512" y="7965"/>
                  </a:cubicBezTo>
                  <a:cubicBezTo>
                    <a:pt x="4557" y="7921"/>
                    <a:pt x="4580" y="7857"/>
                    <a:pt x="4668" y="7857"/>
                  </a:cubicBezTo>
                  <a:cubicBezTo>
                    <a:pt x="4675" y="7857"/>
                    <a:pt x="4683" y="7857"/>
                    <a:pt x="4691" y="7858"/>
                  </a:cubicBezTo>
                  <a:cubicBezTo>
                    <a:pt x="4691" y="8489"/>
                    <a:pt x="4679" y="9120"/>
                    <a:pt x="4691" y="9751"/>
                  </a:cubicBezTo>
                  <a:cubicBezTo>
                    <a:pt x="4691" y="10049"/>
                    <a:pt x="4870" y="10263"/>
                    <a:pt x="5132" y="10275"/>
                  </a:cubicBezTo>
                  <a:cubicBezTo>
                    <a:pt x="5394" y="10275"/>
                    <a:pt x="5584" y="10061"/>
                    <a:pt x="5584" y="9751"/>
                  </a:cubicBezTo>
                  <a:cubicBezTo>
                    <a:pt x="5596" y="9180"/>
                    <a:pt x="5584" y="8608"/>
                    <a:pt x="5596" y="8037"/>
                  </a:cubicBezTo>
                  <a:cubicBezTo>
                    <a:pt x="5596" y="7977"/>
                    <a:pt x="5560" y="7906"/>
                    <a:pt x="5632" y="7834"/>
                  </a:cubicBezTo>
                  <a:cubicBezTo>
                    <a:pt x="5691" y="7894"/>
                    <a:pt x="5751" y="7953"/>
                    <a:pt x="5810" y="8001"/>
                  </a:cubicBezTo>
                  <a:cubicBezTo>
                    <a:pt x="6120" y="8311"/>
                    <a:pt x="6417" y="8620"/>
                    <a:pt x="6739" y="8930"/>
                  </a:cubicBezTo>
                  <a:cubicBezTo>
                    <a:pt x="6835" y="9019"/>
                    <a:pt x="6943" y="9065"/>
                    <a:pt x="7053" y="9065"/>
                  </a:cubicBezTo>
                  <a:cubicBezTo>
                    <a:pt x="7135" y="9065"/>
                    <a:pt x="7218" y="9040"/>
                    <a:pt x="7299" y="8989"/>
                  </a:cubicBezTo>
                  <a:cubicBezTo>
                    <a:pt x="7477" y="8870"/>
                    <a:pt x="7513" y="8692"/>
                    <a:pt x="7477" y="8489"/>
                  </a:cubicBezTo>
                  <a:cubicBezTo>
                    <a:pt x="7453" y="8370"/>
                    <a:pt x="7370" y="8299"/>
                    <a:pt x="7287" y="8215"/>
                  </a:cubicBezTo>
                  <a:cubicBezTo>
                    <a:pt x="6787" y="7715"/>
                    <a:pt x="6287" y="7203"/>
                    <a:pt x="5775" y="6703"/>
                  </a:cubicBezTo>
                  <a:cubicBezTo>
                    <a:pt x="5644" y="6572"/>
                    <a:pt x="5560" y="6441"/>
                    <a:pt x="5584" y="6251"/>
                  </a:cubicBezTo>
                  <a:cubicBezTo>
                    <a:pt x="5608" y="6048"/>
                    <a:pt x="5501" y="5775"/>
                    <a:pt x="5632" y="5644"/>
                  </a:cubicBezTo>
                  <a:cubicBezTo>
                    <a:pt x="5684" y="5586"/>
                    <a:pt x="5759" y="5571"/>
                    <a:pt x="5844" y="5571"/>
                  </a:cubicBezTo>
                  <a:cubicBezTo>
                    <a:pt x="5942" y="5571"/>
                    <a:pt x="6052" y="5591"/>
                    <a:pt x="6156" y="5591"/>
                  </a:cubicBezTo>
                  <a:cubicBezTo>
                    <a:pt x="6188" y="5591"/>
                    <a:pt x="6220" y="5589"/>
                    <a:pt x="6251" y="5584"/>
                  </a:cubicBezTo>
                  <a:cubicBezTo>
                    <a:pt x="6273" y="5581"/>
                    <a:pt x="6294" y="5580"/>
                    <a:pt x="6314" y="5580"/>
                  </a:cubicBezTo>
                  <a:cubicBezTo>
                    <a:pt x="6471" y="5580"/>
                    <a:pt x="6587" y="5659"/>
                    <a:pt x="6703" y="5775"/>
                  </a:cubicBezTo>
                  <a:cubicBezTo>
                    <a:pt x="7215" y="6298"/>
                    <a:pt x="7727" y="6810"/>
                    <a:pt x="8251" y="7322"/>
                  </a:cubicBezTo>
                  <a:cubicBezTo>
                    <a:pt x="8365" y="7436"/>
                    <a:pt x="8498" y="7493"/>
                    <a:pt x="8625" y="7493"/>
                  </a:cubicBezTo>
                  <a:cubicBezTo>
                    <a:pt x="8738" y="7493"/>
                    <a:pt x="8846" y="7448"/>
                    <a:pt x="8930" y="7358"/>
                  </a:cubicBezTo>
                  <a:cubicBezTo>
                    <a:pt x="9120" y="7180"/>
                    <a:pt x="9108" y="6918"/>
                    <a:pt x="8882" y="6691"/>
                  </a:cubicBezTo>
                  <a:cubicBezTo>
                    <a:pt x="8573" y="6382"/>
                    <a:pt x="8263" y="6072"/>
                    <a:pt x="7953" y="5763"/>
                  </a:cubicBezTo>
                  <a:cubicBezTo>
                    <a:pt x="7918" y="5715"/>
                    <a:pt x="7846" y="5691"/>
                    <a:pt x="7858" y="5584"/>
                  </a:cubicBezTo>
                  <a:cubicBezTo>
                    <a:pt x="8279" y="5584"/>
                    <a:pt x="8700" y="5589"/>
                    <a:pt x="9120" y="5589"/>
                  </a:cubicBezTo>
                  <a:cubicBezTo>
                    <a:pt x="9331" y="5589"/>
                    <a:pt x="9541" y="5588"/>
                    <a:pt x="9751" y="5584"/>
                  </a:cubicBezTo>
                  <a:cubicBezTo>
                    <a:pt x="10061" y="5584"/>
                    <a:pt x="10287" y="5394"/>
                    <a:pt x="10275" y="5132"/>
                  </a:cubicBezTo>
                  <a:cubicBezTo>
                    <a:pt x="10263" y="4870"/>
                    <a:pt x="10049" y="4691"/>
                    <a:pt x="9751" y="4691"/>
                  </a:cubicBezTo>
                  <a:lnTo>
                    <a:pt x="8037" y="4691"/>
                  </a:lnTo>
                  <a:cubicBezTo>
                    <a:pt x="8013" y="4691"/>
                    <a:pt x="7987" y="4695"/>
                    <a:pt x="7960" y="4695"/>
                  </a:cubicBezTo>
                  <a:cubicBezTo>
                    <a:pt x="7920" y="4695"/>
                    <a:pt x="7877" y="4686"/>
                    <a:pt x="7834" y="4643"/>
                  </a:cubicBezTo>
                  <a:cubicBezTo>
                    <a:pt x="7894" y="4596"/>
                    <a:pt x="7941" y="4536"/>
                    <a:pt x="7989" y="4489"/>
                  </a:cubicBezTo>
                  <a:cubicBezTo>
                    <a:pt x="8299" y="4167"/>
                    <a:pt x="8620" y="3858"/>
                    <a:pt x="8930" y="3536"/>
                  </a:cubicBezTo>
                  <a:cubicBezTo>
                    <a:pt x="9084" y="3381"/>
                    <a:pt x="9108" y="3203"/>
                    <a:pt x="9001" y="3000"/>
                  </a:cubicBezTo>
                  <a:cubicBezTo>
                    <a:pt x="8915" y="2848"/>
                    <a:pt x="8776" y="2787"/>
                    <a:pt x="8621" y="2787"/>
                  </a:cubicBezTo>
                  <a:cubicBezTo>
                    <a:pt x="8582" y="2787"/>
                    <a:pt x="8542" y="2791"/>
                    <a:pt x="8501" y="2798"/>
                  </a:cubicBezTo>
                  <a:cubicBezTo>
                    <a:pt x="8382" y="2822"/>
                    <a:pt x="8299" y="2905"/>
                    <a:pt x="8215" y="2989"/>
                  </a:cubicBezTo>
                  <a:cubicBezTo>
                    <a:pt x="7715" y="3489"/>
                    <a:pt x="7203" y="3989"/>
                    <a:pt x="6715" y="4501"/>
                  </a:cubicBezTo>
                  <a:cubicBezTo>
                    <a:pt x="6599" y="4617"/>
                    <a:pt x="6483" y="4695"/>
                    <a:pt x="6326" y="4695"/>
                  </a:cubicBezTo>
                  <a:cubicBezTo>
                    <a:pt x="6306" y="4695"/>
                    <a:pt x="6285" y="4694"/>
                    <a:pt x="6263" y="4691"/>
                  </a:cubicBezTo>
                  <a:cubicBezTo>
                    <a:pt x="6240" y="4689"/>
                    <a:pt x="6216" y="4687"/>
                    <a:pt x="6192" y="4687"/>
                  </a:cubicBezTo>
                  <a:cubicBezTo>
                    <a:pt x="6085" y="4687"/>
                    <a:pt x="5971" y="4708"/>
                    <a:pt x="5867" y="4708"/>
                  </a:cubicBezTo>
                  <a:cubicBezTo>
                    <a:pt x="5775" y="4708"/>
                    <a:pt x="5692" y="4692"/>
                    <a:pt x="5632" y="4632"/>
                  </a:cubicBezTo>
                  <a:cubicBezTo>
                    <a:pt x="5501" y="4501"/>
                    <a:pt x="5608" y="4227"/>
                    <a:pt x="5584" y="4024"/>
                  </a:cubicBezTo>
                  <a:cubicBezTo>
                    <a:pt x="5572" y="3834"/>
                    <a:pt x="5644" y="3703"/>
                    <a:pt x="5775" y="3572"/>
                  </a:cubicBezTo>
                  <a:cubicBezTo>
                    <a:pt x="6298" y="3060"/>
                    <a:pt x="6822" y="2536"/>
                    <a:pt x="7334" y="2012"/>
                  </a:cubicBezTo>
                  <a:cubicBezTo>
                    <a:pt x="7549" y="1810"/>
                    <a:pt x="7549" y="1524"/>
                    <a:pt x="7370" y="1345"/>
                  </a:cubicBezTo>
                  <a:cubicBezTo>
                    <a:pt x="7285" y="1260"/>
                    <a:pt x="7178" y="1216"/>
                    <a:pt x="7067" y="1216"/>
                  </a:cubicBezTo>
                  <a:cubicBezTo>
                    <a:pt x="6946" y="1216"/>
                    <a:pt x="6821" y="1269"/>
                    <a:pt x="6715" y="1381"/>
                  </a:cubicBezTo>
                  <a:cubicBezTo>
                    <a:pt x="6394" y="1691"/>
                    <a:pt x="6084" y="2000"/>
                    <a:pt x="5763" y="2322"/>
                  </a:cubicBezTo>
                  <a:cubicBezTo>
                    <a:pt x="5727" y="2357"/>
                    <a:pt x="5691" y="2429"/>
                    <a:pt x="5596" y="2429"/>
                  </a:cubicBezTo>
                  <a:cubicBezTo>
                    <a:pt x="5596" y="1798"/>
                    <a:pt x="5596" y="1167"/>
                    <a:pt x="5596" y="536"/>
                  </a:cubicBezTo>
                  <a:cubicBezTo>
                    <a:pt x="5596" y="214"/>
                    <a:pt x="5405" y="0"/>
                    <a:pt x="5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997086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925633" y="4041833"/>
            <a:ext cx="5966800" cy="7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925633" y="4877400"/>
            <a:ext cx="5966800" cy="5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rot="-1617139" flipH="1">
            <a:off x="7181737" y="3677349"/>
            <a:ext cx="6587995" cy="2331279"/>
          </a:xfrm>
          <a:custGeom>
            <a:avLst/>
            <a:gdLst/>
            <a:ahLst/>
            <a:cxnLst/>
            <a:rect l="l" t="t" r="r" b="b"/>
            <a:pathLst>
              <a:path w="81392" h="28802" fill="none" extrusionOk="0">
                <a:moveTo>
                  <a:pt x="3335" y="0"/>
                </a:moveTo>
                <a:cubicBezTo>
                  <a:pt x="1" y="12764"/>
                  <a:pt x="6287" y="18479"/>
                  <a:pt x="11026" y="18884"/>
                </a:cubicBezTo>
                <a:cubicBezTo>
                  <a:pt x="16122" y="19324"/>
                  <a:pt x="22658" y="15764"/>
                  <a:pt x="25766" y="15538"/>
                </a:cubicBezTo>
                <a:cubicBezTo>
                  <a:pt x="28992" y="15300"/>
                  <a:pt x="30564" y="18574"/>
                  <a:pt x="29945" y="21146"/>
                </a:cubicBezTo>
                <a:cubicBezTo>
                  <a:pt x="29564" y="22741"/>
                  <a:pt x="27754" y="23741"/>
                  <a:pt x="26349" y="22979"/>
                </a:cubicBezTo>
                <a:cubicBezTo>
                  <a:pt x="25206" y="22360"/>
                  <a:pt x="24409" y="19443"/>
                  <a:pt x="27135" y="17074"/>
                </a:cubicBezTo>
                <a:cubicBezTo>
                  <a:pt x="43089" y="3203"/>
                  <a:pt x="71081" y="7680"/>
                  <a:pt x="81392" y="2880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/>
          <p:nvPr/>
        </p:nvSpPr>
        <p:spPr>
          <a:xfrm rot="9048075" flipH="1">
            <a:off x="-1602295" y="1232783"/>
            <a:ext cx="6588008" cy="2331283"/>
          </a:xfrm>
          <a:custGeom>
            <a:avLst/>
            <a:gdLst/>
            <a:ahLst/>
            <a:cxnLst/>
            <a:rect l="l" t="t" r="r" b="b"/>
            <a:pathLst>
              <a:path w="81392" h="28802" fill="none" extrusionOk="0">
                <a:moveTo>
                  <a:pt x="3335" y="0"/>
                </a:moveTo>
                <a:cubicBezTo>
                  <a:pt x="1" y="12764"/>
                  <a:pt x="6287" y="18479"/>
                  <a:pt x="11026" y="18884"/>
                </a:cubicBezTo>
                <a:cubicBezTo>
                  <a:pt x="16122" y="19324"/>
                  <a:pt x="22658" y="15764"/>
                  <a:pt x="25766" y="15538"/>
                </a:cubicBezTo>
                <a:cubicBezTo>
                  <a:pt x="28992" y="15300"/>
                  <a:pt x="30564" y="18574"/>
                  <a:pt x="29945" y="21146"/>
                </a:cubicBezTo>
                <a:cubicBezTo>
                  <a:pt x="29564" y="22741"/>
                  <a:pt x="27754" y="23741"/>
                  <a:pt x="26349" y="22979"/>
                </a:cubicBezTo>
                <a:cubicBezTo>
                  <a:pt x="25206" y="22360"/>
                  <a:pt x="24409" y="19443"/>
                  <a:pt x="27135" y="17074"/>
                </a:cubicBezTo>
                <a:cubicBezTo>
                  <a:pt x="43089" y="3203"/>
                  <a:pt x="71081" y="7680"/>
                  <a:pt x="81392" y="2880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3272466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subTitle" idx="1"/>
          </p:nvPr>
        </p:nvSpPr>
        <p:spPr>
          <a:xfrm>
            <a:off x="8461484" y="2340933"/>
            <a:ext cx="24964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2525200" y="686133"/>
            <a:ext cx="7141600" cy="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2"/>
          </p:nvPr>
        </p:nvSpPr>
        <p:spPr>
          <a:xfrm>
            <a:off x="1437519" y="2755535"/>
            <a:ext cx="2496000" cy="10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3"/>
          </p:nvPr>
        </p:nvSpPr>
        <p:spPr>
          <a:xfrm>
            <a:off x="1437533" y="4733997"/>
            <a:ext cx="2496000" cy="10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4"/>
          </p:nvPr>
        </p:nvSpPr>
        <p:spPr>
          <a:xfrm>
            <a:off x="8461484" y="2755333"/>
            <a:ext cx="2496400" cy="10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5"/>
          </p:nvPr>
        </p:nvSpPr>
        <p:spPr>
          <a:xfrm>
            <a:off x="4939371" y="4743256"/>
            <a:ext cx="2496400" cy="106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6"/>
          </p:nvPr>
        </p:nvSpPr>
        <p:spPr>
          <a:xfrm>
            <a:off x="4939352" y="2756533"/>
            <a:ext cx="2496400" cy="106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7"/>
          </p:nvPr>
        </p:nvSpPr>
        <p:spPr>
          <a:xfrm>
            <a:off x="8461484" y="4743100"/>
            <a:ext cx="2496400" cy="106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8"/>
          </p:nvPr>
        </p:nvSpPr>
        <p:spPr>
          <a:xfrm>
            <a:off x="1437317" y="2340933"/>
            <a:ext cx="24960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ubTitle" idx="9"/>
          </p:nvPr>
        </p:nvSpPr>
        <p:spPr>
          <a:xfrm>
            <a:off x="1437319" y="4329904"/>
            <a:ext cx="24960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13"/>
          </p:nvPr>
        </p:nvSpPr>
        <p:spPr>
          <a:xfrm>
            <a:off x="4939372" y="2340933"/>
            <a:ext cx="24964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4"/>
          </p:nvPr>
        </p:nvSpPr>
        <p:spPr>
          <a:xfrm>
            <a:off x="4939376" y="4329901"/>
            <a:ext cx="24964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15"/>
          </p:nvPr>
        </p:nvSpPr>
        <p:spPr>
          <a:xfrm>
            <a:off x="8461484" y="4329900"/>
            <a:ext cx="24964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9151601" y="5798000"/>
            <a:ext cx="4085447" cy="1694083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8" name="Google Shape;158;p21"/>
          <p:cNvGrpSpPr/>
          <p:nvPr/>
        </p:nvGrpSpPr>
        <p:grpSpPr>
          <a:xfrm flipH="1">
            <a:off x="-145597" y="3035413"/>
            <a:ext cx="1076600" cy="1076600"/>
            <a:chOff x="365963" y="3061463"/>
            <a:chExt cx="864600" cy="864600"/>
          </a:xfrm>
        </p:grpSpPr>
        <p:sp>
          <p:nvSpPr>
            <p:cNvPr id="159" name="Google Shape;159;p21"/>
            <p:cNvSpPr/>
            <p:nvPr/>
          </p:nvSpPr>
          <p:spPr>
            <a:xfrm>
              <a:off x="365963" y="3061463"/>
              <a:ext cx="864600" cy="8646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0" name="Google Shape;160;p21"/>
            <p:cNvGrpSpPr/>
            <p:nvPr/>
          </p:nvGrpSpPr>
          <p:grpSpPr>
            <a:xfrm>
              <a:off x="532388" y="3227800"/>
              <a:ext cx="531771" cy="531957"/>
              <a:chOff x="532375" y="4107450"/>
              <a:chExt cx="531771" cy="531957"/>
            </a:xfrm>
          </p:grpSpPr>
          <p:sp>
            <p:nvSpPr>
              <p:cNvPr id="161" name="Google Shape;161;p21"/>
              <p:cNvSpPr/>
              <p:nvPr/>
            </p:nvSpPr>
            <p:spPr>
              <a:xfrm>
                <a:off x="532375" y="4107450"/>
                <a:ext cx="531771" cy="531957"/>
              </a:xfrm>
              <a:custGeom>
                <a:avLst/>
                <a:gdLst/>
                <a:ahLst/>
                <a:cxnLst/>
                <a:rect l="l" t="t" r="r" b="b"/>
                <a:pathLst>
                  <a:path w="28517" h="28527" extrusionOk="0">
                    <a:moveTo>
                      <a:pt x="22093" y="19470"/>
                    </a:moveTo>
                    <a:cubicBezTo>
                      <a:pt x="22153" y="19470"/>
                      <a:pt x="22210" y="19506"/>
                      <a:pt x="22277" y="19573"/>
                    </a:cubicBezTo>
                    <a:cubicBezTo>
                      <a:pt x="22706" y="20014"/>
                      <a:pt x="23147" y="20454"/>
                      <a:pt x="23587" y="20895"/>
                    </a:cubicBezTo>
                    <a:cubicBezTo>
                      <a:pt x="23748" y="21055"/>
                      <a:pt x="23903" y="21136"/>
                      <a:pt x="24057" y="21136"/>
                    </a:cubicBezTo>
                    <a:cubicBezTo>
                      <a:pt x="24212" y="21136"/>
                      <a:pt x="24367" y="21055"/>
                      <a:pt x="24528" y="20895"/>
                    </a:cubicBezTo>
                    <a:cubicBezTo>
                      <a:pt x="24968" y="20466"/>
                      <a:pt x="25409" y="20037"/>
                      <a:pt x="25825" y="19597"/>
                    </a:cubicBezTo>
                    <a:cubicBezTo>
                      <a:pt x="25897" y="19519"/>
                      <a:pt x="25956" y="19481"/>
                      <a:pt x="26016" y="19481"/>
                    </a:cubicBezTo>
                    <a:cubicBezTo>
                      <a:pt x="26075" y="19481"/>
                      <a:pt x="26135" y="19519"/>
                      <a:pt x="26206" y="19597"/>
                    </a:cubicBezTo>
                    <a:cubicBezTo>
                      <a:pt x="26540" y="19966"/>
                      <a:pt x="26897" y="20311"/>
                      <a:pt x="27266" y="20657"/>
                    </a:cubicBezTo>
                    <a:cubicBezTo>
                      <a:pt x="27373" y="20764"/>
                      <a:pt x="27409" y="20883"/>
                      <a:pt x="27409" y="21026"/>
                    </a:cubicBezTo>
                    <a:cubicBezTo>
                      <a:pt x="27409" y="21573"/>
                      <a:pt x="27409" y="22109"/>
                      <a:pt x="27409" y="22764"/>
                    </a:cubicBezTo>
                    <a:cubicBezTo>
                      <a:pt x="27373" y="23312"/>
                      <a:pt x="27445" y="23978"/>
                      <a:pt x="27361" y="24645"/>
                    </a:cubicBezTo>
                    <a:cubicBezTo>
                      <a:pt x="27183" y="25919"/>
                      <a:pt x="25921" y="27169"/>
                      <a:pt x="24659" y="27360"/>
                    </a:cubicBezTo>
                    <a:cubicBezTo>
                      <a:pt x="24454" y="27391"/>
                      <a:pt x="24255" y="27406"/>
                      <a:pt x="24060" y="27406"/>
                    </a:cubicBezTo>
                    <a:cubicBezTo>
                      <a:pt x="23200" y="27406"/>
                      <a:pt x="22437" y="27107"/>
                      <a:pt x="21777" y="26514"/>
                    </a:cubicBezTo>
                    <a:cubicBezTo>
                      <a:pt x="21170" y="25979"/>
                      <a:pt x="20813" y="25264"/>
                      <a:pt x="20730" y="24443"/>
                    </a:cubicBezTo>
                    <a:cubicBezTo>
                      <a:pt x="20610" y="23312"/>
                      <a:pt x="20706" y="22181"/>
                      <a:pt x="20670" y="21049"/>
                    </a:cubicBezTo>
                    <a:cubicBezTo>
                      <a:pt x="20670" y="20895"/>
                      <a:pt x="20718" y="20764"/>
                      <a:pt x="20837" y="20657"/>
                    </a:cubicBezTo>
                    <a:cubicBezTo>
                      <a:pt x="21194" y="20299"/>
                      <a:pt x="21563" y="19942"/>
                      <a:pt x="21908" y="19573"/>
                    </a:cubicBezTo>
                    <a:cubicBezTo>
                      <a:pt x="21978" y="19503"/>
                      <a:pt x="22037" y="19470"/>
                      <a:pt x="22093" y="19470"/>
                    </a:cubicBezTo>
                    <a:close/>
                    <a:moveTo>
                      <a:pt x="6443" y="1406"/>
                    </a:moveTo>
                    <a:cubicBezTo>
                      <a:pt x="6491" y="1406"/>
                      <a:pt x="6536" y="1438"/>
                      <a:pt x="6597" y="1499"/>
                    </a:cubicBezTo>
                    <a:cubicBezTo>
                      <a:pt x="7037" y="1952"/>
                      <a:pt x="7490" y="2392"/>
                      <a:pt x="7930" y="2845"/>
                    </a:cubicBezTo>
                    <a:cubicBezTo>
                      <a:pt x="8095" y="3004"/>
                      <a:pt x="8246" y="3084"/>
                      <a:pt x="8396" y="3084"/>
                    </a:cubicBezTo>
                    <a:cubicBezTo>
                      <a:pt x="8550" y="3084"/>
                      <a:pt x="8703" y="3001"/>
                      <a:pt x="8871" y="2833"/>
                    </a:cubicBezTo>
                    <a:cubicBezTo>
                      <a:pt x="9300" y="2404"/>
                      <a:pt x="9740" y="1976"/>
                      <a:pt x="10157" y="1535"/>
                    </a:cubicBezTo>
                    <a:cubicBezTo>
                      <a:pt x="10236" y="1456"/>
                      <a:pt x="10296" y="1420"/>
                      <a:pt x="10352" y="1420"/>
                    </a:cubicBezTo>
                    <a:cubicBezTo>
                      <a:pt x="10415" y="1420"/>
                      <a:pt x="10474" y="1465"/>
                      <a:pt x="10550" y="1547"/>
                    </a:cubicBezTo>
                    <a:cubicBezTo>
                      <a:pt x="10966" y="1988"/>
                      <a:pt x="11407" y="2416"/>
                      <a:pt x="11847" y="2845"/>
                    </a:cubicBezTo>
                    <a:cubicBezTo>
                      <a:pt x="12008" y="3006"/>
                      <a:pt x="12160" y="3086"/>
                      <a:pt x="12313" y="3086"/>
                    </a:cubicBezTo>
                    <a:cubicBezTo>
                      <a:pt x="12467" y="3086"/>
                      <a:pt x="12621" y="3006"/>
                      <a:pt x="12788" y="2845"/>
                    </a:cubicBezTo>
                    <a:cubicBezTo>
                      <a:pt x="13229" y="2404"/>
                      <a:pt x="13669" y="1964"/>
                      <a:pt x="14098" y="1523"/>
                    </a:cubicBezTo>
                    <a:cubicBezTo>
                      <a:pt x="14163" y="1458"/>
                      <a:pt x="14217" y="1425"/>
                      <a:pt x="14269" y="1425"/>
                    </a:cubicBezTo>
                    <a:cubicBezTo>
                      <a:pt x="14321" y="1425"/>
                      <a:pt x="14372" y="1458"/>
                      <a:pt x="14431" y="1523"/>
                    </a:cubicBezTo>
                    <a:cubicBezTo>
                      <a:pt x="14860" y="1964"/>
                      <a:pt x="15300" y="2392"/>
                      <a:pt x="15729" y="2821"/>
                    </a:cubicBezTo>
                    <a:cubicBezTo>
                      <a:pt x="15908" y="3000"/>
                      <a:pt x="16065" y="3089"/>
                      <a:pt x="16222" y="3089"/>
                    </a:cubicBezTo>
                    <a:cubicBezTo>
                      <a:pt x="16378" y="3089"/>
                      <a:pt x="16533" y="3000"/>
                      <a:pt x="16705" y="2821"/>
                    </a:cubicBezTo>
                    <a:cubicBezTo>
                      <a:pt x="17146" y="2392"/>
                      <a:pt x="17586" y="1964"/>
                      <a:pt x="18003" y="1523"/>
                    </a:cubicBezTo>
                    <a:cubicBezTo>
                      <a:pt x="18073" y="1454"/>
                      <a:pt x="18129" y="1414"/>
                      <a:pt x="18186" y="1414"/>
                    </a:cubicBezTo>
                    <a:cubicBezTo>
                      <a:pt x="18236" y="1414"/>
                      <a:pt x="18287" y="1445"/>
                      <a:pt x="18348" y="1511"/>
                    </a:cubicBezTo>
                    <a:cubicBezTo>
                      <a:pt x="18682" y="1869"/>
                      <a:pt x="19027" y="2214"/>
                      <a:pt x="19372" y="2535"/>
                    </a:cubicBezTo>
                    <a:cubicBezTo>
                      <a:pt x="19527" y="2678"/>
                      <a:pt x="19575" y="2833"/>
                      <a:pt x="19575" y="3023"/>
                    </a:cubicBezTo>
                    <a:cubicBezTo>
                      <a:pt x="19563" y="9715"/>
                      <a:pt x="19563" y="16406"/>
                      <a:pt x="19563" y="23097"/>
                    </a:cubicBezTo>
                    <a:cubicBezTo>
                      <a:pt x="19563" y="23764"/>
                      <a:pt x="19539" y="24419"/>
                      <a:pt x="19694" y="25062"/>
                    </a:cubicBezTo>
                    <a:cubicBezTo>
                      <a:pt x="19908" y="25967"/>
                      <a:pt x="20360" y="26729"/>
                      <a:pt x="21087" y="27407"/>
                    </a:cubicBezTo>
                    <a:lnTo>
                      <a:pt x="4632" y="27407"/>
                    </a:lnTo>
                    <a:cubicBezTo>
                      <a:pt x="2573" y="27407"/>
                      <a:pt x="1132" y="25955"/>
                      <a:pt x="1132" y="23907"/>
                    </a:cubicBezTo>
                    <a:cubicBezTo>
                      <a:pt x="1132" y="16954"/>
                      <a:pt x="1132" y="10000"/>
                      <a:pt x="1120" y="3059"/>
                    </a:cubicBezTo>
                    <a:cubicBezTo>
                      <a:pt x="1120" y="2845"/>
                      <a:pt x="1179" y="2690"/>
                      <a:pt x="1334" y="2547"/>
                    </a:cubicBezTo>
                    <a:cubicBezTo>
                      <a:pt x="1691" y="2202"/>
                      <a:pt x="2037" y="1857"/>
                      <a:pt x="2382" y="1499"/>
                    </a:cubicBezTo>
                    <a:cubicBezTo>
                      <a:pt x="2443" y="1438"/>
                      <a:pt x="2488" y="1406"/>
                      <a:pt x="2534" y="1406"/>
                    </a:cubicBezTo>
                    <a:cubicBezTo>
                      <a:pt x="2578" y="1406"/>
                      <a:pt x="2622" y="1435"/>
                      <a:pt x="2680" y="1499"/>
                    </a:cubicBezTo>
                    <a:cubicBezTo>
                      <a:pt x="3120" y="1952"/>
                      <a:pt x="3573" y="2392"/>
                      <a:pt x="4025" y="2845"/>
                    </a:cubicBezTo>
                    <a:cubicBezTo>
                      <a:pt x="4190" y="3004"/>
                      <a:pt x="4338" y="3084"/>
                      <a:pt x="4485" y="3084"/>
                    </a:cubicBezTo>
                    <a:cubicBezTo>
                      <a:pt x="4636" y="3084"/>
                      <a:pt x="4786" y="3001"/>
                      <a:pt x="4954" y="2833"/>
                    </a:cubicBezTo>
                    <a:cubicBezTo>
                      <a:pt x="5406" y="2392"/>
                      <a:pt x="5859" y="1952"/>
                      <a:pt x="6287" y="1499"/>
                    </a:cubicBezTo>
                    <a:cubicBezTo>
                      <a:pt x="6351" y="1435"/>
                      <a:pt x="6398" y="1406"/>
                      <a:pt x="6443" y="1406"/>
                    </a:cubicBezTo>
                    <a:close/>
                    <a:moveTo>
                      <a:pt x="6440" y="1"/>
                    </a:moveTo>
                    <a:cubicBezTo>
                      <a:pt x="6270" y="1"/>
                      <a:pt x="6101" y="120"/>
                      <a:pt x="5871" y="356"/>
                    </a:cubicBezTo>
                    <a:cubicBezTo>
                      <a:pt x="5466" y="749"/>
                      <a:pt x="5061" y="1154"/>
                      <a:pt x="4668" y="1559"/>
                    </a:cubicBezTo>
                    <a:cubicBezTo>
                      <a:pt x="4599" y="1635"/>
                      <a:pt x="4543" y="1677"/>
                      <a:pt x="4484" y="1677"/>
                    </a:cubicBezTo>
                    <a:cubicBezTo>
                      <a:pt x="4432" y="1677"/>
                      <a:pt x="4378" y="1644"/>
                      <a:pt x="4311" y="1571"/>
                    </a:cubicBezTo>
                    <a:cubicBezTo>
                      <a:pt x="3882" y="1118"/>
                      <a:pt x="3442" y="678"/>
                      <a:pt x="2989" y="249"/>
                    </a:cubicBezTo>
                    <a:cubicBezTo>
                      <a:pt x="2827" y="87"/>
                      <a:pt x="2677" y="7"/>
                      <a:pt x="2527" y="7"/>
                    </a:cubicBezTo>
                    <a:cubicBezTo>
                      <a:pt x="2379" y="7"/>
                      <a:pt x="2232" y="84"/>
                      <a:pt x="2072" y="237"/>
                    </a:cubicBezTo>
                    <a:cubicBezTo>
                      <a:pt x="1465" y="845"/>
                      <a:pt x="858" y="1464"/>
                      <a:pt x="239" y="2071"/>
                    </a:cubicBezTo>
                    <a:cubicBezTo>
                      <a:pt x="84" y="2226"/>
                      <a:pt x="13" y="2404"/>
                      <a:pt x="13" y="2642"/>
                    </a:cubicBezTo>
                    <a:cubicBezTo>
                      <a:pt x="13" y="9786"/>
                      <a:pt x="1" y="16942"/>
                      <a:pt x="13" y="24097"/>
                    </a:cubicBezTo>
                    <a:cubicBezTo>
                      <a:pt x="13" y="26121"/>
                      <a:pt x="1465" y="27931"/>
                      <a:pt x="3418" y="28396"/>
                    </a:cubicBezTo>
                    <a:cubicBezTo>
                      <a:pt x="3549" y="28431"/>
                      <a:pt x="3692" y="28407"/>
                      <a:pt x="3799" y="28527"/>
                    </a:cubicBezTo>
                    <a:lnTo>
                      <a:pt x="24682" y="28527"/>
                    </a:lnTo>
                    <a:cubicBezTo>
                      <a:pt x="24861" y="28455"/>
                      <a:pt x="25063" y="28491"/>
                      <a:pt x="25254" y="28431"/>
                    </a:cubicBezTo>
                    <a:cubicBezTo>
                      <a:pt x="26230" y="28157"/>
                      <a:pt x="27028" y="27610"/>
                      <a:pt x="27647" y="26812"/>
                    </a:cubicBezTo>
                    <a:cubicBezTo>
                      <a:pt x="28135" y="26181"/>
                      <a:pt x="28445" y="25479"/>
                      <a:pt x="28516" y="24681"/>
                    </a:cubicBezTo>
                    <a:lnTo>
                      <a:pt x="28516" y="24347"/>
                    </a:lnTo>
                    <a:cubicBezTo>
                      <a:pt x="28469" y="24252"/>
                      <a:pt x="28492" y="24145"/>
                      <a:pt x="28492" y="24050"/>
                    </a:cubicBezTo>
                    <a:cubicBezTo>
                      <a:pt x="28492" y="22943"/>
                      <a:pt x="28492" y="21847"/>
                      <a:pt x="28492" y="20740"/>
                    </a:cubicBezTo>
                    <a:cubicBezTo>
                      <a:pt x="28492" y="20645"/>
                      <a:pt x="28516" y="20537"/>
                      <a:pt x="28469" y="20442"/>
                    </a:cubicBezTo>
                    <a:cubicBezTo>
                      <a:pt x="28481" y="20276"/>
                      <a:pt x="28361" y="20192"/>
                      <a:pt x="28266" y="20097"/>
                    </a:cubicBezTo>
                    <a:cubicBezTo>
                      <a:pt x="27683" y="19514"/>
                      <a:pt x="27099" y="18930"/>
                      <a:pt x="26516" y="18347"/>
                    </a:cubicBezTo>
                    <a:cubicBezTo>
                      <a:pt x="26325" y="18156"/>
                      <a:pt x="26165" y="18061"/>
                      <a:pt x="26004" y="18061"/>
                    </a:cubicBezTo>
                    <a:cubicBezTo>
                      <a:pt x="25843" y="18061"/>
                      <a:pt x="25683" y="18156"/>
                      <a:pt x="25492" y="18347"/>
                    </a:cubicBezTo>
                    <a:cubicBezTo>
                      <a:pt x="25063" y="18775"/>
                      <a:pt x="24623" y="19204"/>
                      <a:pt x="24194" y="19645"/>
                    </a:cubicBezTo>
                    <a:cubicBezTo>
                      <a:pt x="24136" y="19708"/>
                      <a:pt x="24092" y="19738"/>
                      <a:pt x="24049" y="19738"/>
                    </a:cubicBezTo>
                    <a:cubicBezTo>
                      <a:pt x="24003" y="19738"/>
                      <a:pt x="23958" y="19705"/>
                      <a:pt x="23897" y="19645"/>
                    </a:cubicBezTo>
                    <a:cubicBezTo>
                      <a:pt x="23468" y="19192"/>
                      <a:pt x="23016" y="18763"/>
                      <a:pt x="22575" y="18323"/>
                    </a:cubicBezTo>
                    <a:cubicBezTo>
                      <a:pt x="22402" y="18150"/>
                      <a:pt x="22248" y="18064"/>
                      <a:pt x="22091" y="18064"/>
                    </a:cubicBezTo>
                    <a:cubicBezTo>
                      <a:pt x="21935" y="18064"/>
                      <a:pt x="21777" y="18150"/>
                      <a:pt x="21599" y="18323"/>
                    </a:cubicBezTo>
                    <a:cubicBezTo>
                      <a:pt x="21396" y="18525"/>
                      <a:pt x="21194" y="18740"/>
                      <a:pt x="20991" y="18942"/>
                    </a:cubicBezTo>
                    <a:cubicBezTo>
                      <a:pt x="20896" y="19025"/>
                      <a:pt x="20825" y="19133"/>
                      <a:pt x="20682" y="19192"/>
                    </a:cubicBezTo>
                    <a:lnTo>
                      <a:pt x="20682" y="18894"/>
                    </a:lnTo>
                    <a:lnTo>
                      <a:pt x="20682" y="12763"/>
                    </a:lnTo>
                    <a:cubicBezTo>
                      <a:pt x="20682" y="9405"/>
                      <a:pt x="20682" y="6048"/>
                      <a:pt x="20682" y="2690"/>
                    </a:cubicBezTo>
                    <a:cubicBezTo>
                      <a:pt x="20682" y="2464"/>
                      <a:pt x="20658" y="2250"/>
                      <a:pt x="20480" y="2083"/>
                    </a:cubicBezTo>
                    <a:cubicBezTo>
                      <a:pt x="19860" y="1464"/>
                      <a:pt x="19253" y="845"/>
                      <a:pt x="18622" y="225"/>
                    </a:cubicBezTo>
                    <a:cubicBezTo>
                      <a:pt x="18475" y="78"/>
                      <a:pt x="18330" y="4"/>
                      <a:pt x="18184" y="4"/>
                    </a:cubicBezTo>
                    <a:cubicBezTo>
                      <a:pt x="18036" y="4"/>
                      <a:pt x="17885" y="81"/>
                      <a:pt x="17729" y="237"/>
                    </a:cubicBezTo>
                    <a:cubicBezTo>
                      <a:pt x="17301" y="666"/>
                      <a:pt x="16848" y="1095"/>
                      <a:pt x="16431" y="1535"/>
                    </a:cubicBezTo>
                    <a:cubicBezTo>
                      <a:pt x="16348" y="1624"/>
                      <a:pt x="16285" y="1664"/>
                      <a:pt x="16227" y="1664"/>
                    </a:cubicBezTo>
                    <a:cubicBezTo>
                      <a:pt x="16159" y="1664"/>
                      <a:pt x="16097" y="1612"/>
                      <a:pt x="16015" y="1523"/>
                    </a:cubicBezTo>
                    <a:cubicBezTo>
                      <a:pt x="15598" y="1095"/>
                      <a:pt x="15169" y="678"/>
                      <a:pt x="14753" y="261"/>
                    </a:cubicBezTo>
                    <a:cubicBezTo>
                      <a:pt x="14581" y="90"/>
                      <a:pt x="14425" y="4"/>
                      <a:pt x="14267" y="4"/>
                    </a:cubicBezTo>
                    <a:cubicBezTo>
                      <a:pt x="14106" y="4"/>
                      <a:pt x="13944" y="93"/>
                      <a:pt x="13764" y="273"/>
                    </a:cubicBezTo>
                    <a:cubicBezTo>
                      <a:pt x="13324" y="702"/>
                      <a:pt x="12883" y="1142"/>
                      <a:pt x="12455" y="1595"/>
                    </a:cubicBezTo>
                    <a:cubicBezTo>
                      <a:pt x="12395" y="1654"/>
                      <a:pt x="12348" y="1684"/>
                      <a:pt x="12300" y="1684"/>
                    </a:cubicBezTo>
                    <a:cubicBezTo>
                      <a:pt x="12252" y="1684"/>
                      <a:pt x="12205" y="1654"/>
                      <a:pt x="12145" y="1595"/>
                    </a:cubicBezTo>
                    <a:cubicBezTo>
                      <a:pt x="11717" y="1142"/>
                      <a:pt x="11276" y="702"/>
                      <a:pt x="10835" y="273"/>
                    </a:cubicBezTo>
                    <a:cubicBezTo>
                      <a:pt x="10657" y="94"/>
                      <a:pt x="10502" y="5"/>
                      <a:pt x="10347" y="5"/>
                    </a:cubicBezTo>
                    <a:cubicBezTo>
                      <a:pt x="10193" y="5"/>
                      <a:pt x="10038" y="94"/>
                      <a:pt x="9859" y="273"/>
                    </a:cubicBezTo>
                    <a:cubicBezTo>
                      <a:pt x="9431" y="702"/>
                      <a:pt x="8990" y="1118"/>
                      <a:pt x="8585" y="1559"/>
                    </a:cubicBezTo>
                    <a:cubicBezTo>
                      <a:pt x="8506" y="1638"/>
                      <a:pt x="8446" y="1674"/>
                      <a:pt x="8391" y="1674"/>
                    </a:cubicBezTo>
                    <a:cubicBezTo>
                      <a:pt x="8329" y="1674"/>
                      <a:pt x="8273" y="1629"/>
                      <a:pt x="8204" y="1547"/>
                    </a:cubicBezTo>
                    <a:cubicBezTo>
                      <a:pt x="7811" y="1142"/>
                      <a:pt x="7418" y="761"/>
                      <a:pt x="7025" y="368"/>
                    </a:cubicBezTo>
                    <a:cubicBezTo>
                      <a:pt x="6786" y="123"/>
                      <a:pt x="6613" y="1"/>
                      <a:pt x="6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" name="Google Shape;162;p21"/>
              <p:cNvSpPr/>
              <p:nvPr/>
            </p:nvSpPr>
            <p:spPr>
              <a:xfrm>
                <a:off x="602971" y="4201111"/>
                <a:ext cx="245364" cy="45705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2451" extrusionOk="0">
                    <a:moveTo>
                      <a:pt x="596" y="1"/>
                    </a:moveTo>
                    <a:cubicBezTo>
                      <a:pt x="180" y="1"/>
                      <a:pt x="13" y="167"/>
                      <a:pt x="1" y="584"/>
                    </a:cubicBezTo>
                    <a:cubicBezTo>
                      <a:pt x="1" y="1013"/>
                      <a:pt x="1" y="1441"/>
                      <a:pt x="1" y="1870"/>
                    </a:cubicBezTo>
                    <a:cubicBezTo>
                      <a:pt x="13" y="2263"/>
                      <a:pt x="191" y="2441"/>
                      <a:pt x="584" y="2441"/>
                    </a:cubicBezTo>
                    <a:cubicBezTo>
                      <a:pt x="2579" y="2447"/>
                      <a:pt x="4576" y="2450"/>
                      <a:pt x="6573" y="2450"/>
                    </a:cubicBezTo>
                    <a:cubicBezTo>
                      <a:pt x="8570" y="2450"/>
                      <a:pt x="10568" y="2447"/>
                      <a:pt x="12562" y="2441"/>
                    </a:cubicBezTo>
                    <a:cubicBezTo>
                      <a:pt x="12943" y="2441"/>
                      <a:pt x="13145" y="2263"/>
                      <a:pt x="13145" y="1870"/>
                    </a:cubicBezTo>
                    <a:cubicBezTo>
                      <a:pt x="13157" y="1465"/>
                      <a:pt x="13145" y="1072"/>
                      <a:pt x="13145" y="667"/>
                    </a:cubicBezTo>
                    <a:cubicBezTo>
                      <a:pt x="13145" y="167"/>
                      <a:pt x="12979" y="1"/>
                      <a:pt x="12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" name="Google Shape;163;p21"/>
              <p:cNvSpPr/>
              <p:nvPr/>
            </p:nvSpPr>
            <p:spPr>
              <a:xfrm>
                <a:off x="685352" y="4286362"/>
                <a:ext cx="81490" cy="13704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7349" extrusionOk="0">
                    <a:moveTo>
                      <a:pt x="2155" y="1"/>
                    </a:moveTo>
                    <a:cubicBezTo>
                      <a:pt x="1917" y="1"/>
                      <a:pt x="1655" y="179"/>
                      <a:pt x="1619" y="417"/>
                    </a:cubicBezTo>
                    <a:cubicBezTo>
                      <a:pt x="1596" y="584"/>
                      <a:pt x="1512" y="632"/>
                      <a:pt x="1369" y="691"/>
                    </a:cubicBezTo>
                    <a:cubicBezTo>
                      <a:pt x="607" y="953"/>
                      <a:pt x="72" y="1596"/>
                      <a:pt x="48" y="2287"/>
                    </a:cubicBezTo>
                    <a:cubicBezTo>
                      <a:pt x="0" y="3239"/>
                      <a:pt x="703" y="4061"/>
                      <a:pt x="1703" y="4227"/>
                    </a:cubicBezTo>
                    <a:cubicBezTo>
                      <a:pt x="2000" y="4287"/>
                      <a:pt x="2322" y="4239"/>
                      <a:pt x="2608" y="4358"/>
                    </a:cubicBezTo>
                    <a:cubicBezTo>
                      <a:pt x="2893" y="4489"/>
                      <a:pt x="3143" y="4680"/>
                      <a:pt x="3143" y="5013"/>
                    </a:cubicBezTo>
                    <a:cubicBezTo>
                      <a:pt x="3155" y="5347"/>
                      <a:pt x="2929" y="5549"/>
                      <a:pt x="2631" y="5668"/>
                    </a:cubicBezTo>
                    <a:cubicBezTo>
                      <a:pt x="2500" y="5716"/>
                      <a:pt x="2370" y="5751"/>
                      <a:pt x="2227" y="5763"/>
                    </a:cubicBezTo>
                    <a:cubicBezTo>
                      <a:pt x="2178" y="5770"/>
                      <a:pt x="2131" y="5773"/>
                      <a:pt x="2084" y="5773"/>
                    </a:cubicBezTo>
                    <a:cubicBezTo>
                      <a:pt x="1614" y="5773"/>
                      <a:pt x="1241" y="5454"/>
                      <a:pt x="1143" y="4977"/>
                    </a:cubicBezTo>
                    <a:cubicBezTo>
                      <a:pt x="1087" y="4672"/>
                      <a:pt x="848" y="4464"/>
                      <a:pt x="589" y="4464"/>
                    </a:cubicBezTo>
                    <a:cubicBezTo>
                      <a:pt x="576" y="4464"/>
                      <a:pt x="562" y="4464"/>
                      <a:pt x="548" y="4465"/>
                    </a:cubicBezTo>
                    <a:cubicBezTo>
                      <a:pt x="226" y="4501"/>
                      <a:pt x="36" y="4739"/>
                      <a:pt x="48" y="5108"/>
                    </a:cubicBezTo>
                    <a:cubicBezTo>
                      <a:pt x="60" y="5799"/>
                      <a:pt x="560" y="6442"/>
                      <a:pt x="1334" y="6728"/>
                    </a:cubicBezTo>
                    <a:cubicBezTo>
                      <a:pt x="1477" y="6787"/>
                      <a:pt x="1596" y="6847"/>
                      <a:pt x="1655" y="7025"/>
                    </a:cubicBezTo>
                    <a:cubicBezTo>
                      <a:pt x="1715" y="7216"/>
                      <a:pt x="1881" y="7335"/>
                      <a:pt x="2096" y="7347"/>
                    </a:cubicBezTo>
                    <a:cubicBezTo>
                      <a:pt x="2112" y="7348"/>
                      <a:pt x="2127" y="7348"/>
                      <a:pt x="2143" y="7348"/>
                    </a:cubicBezTo>
                    <a:cubicBezTo>
                      <a:pt x="2351" y="7348"/>
                      <a:pt x="2541" y="7273"/>
                      <a:pt x="2608" y="7085"/>
                    </a:cubicBezTo>
                    <a:cubicBezTo>
                      <a:pt x="2691" y="6847"/>
                      <a:pt x="2870" y="6775"/>
                      <a:pt x="3084" y="6680"/>
                    </a:cubicBezTo>
                    <a:cubicBezTo>
                      <a:pt x="3905" y="6335"/>
                      <a:pt x="4370" y="5549"/>
                      <a:pt x="4239" y="4775"/>
                    </a:cubicBezTo>
                    <a:cubicBezTo>
                      <a:pt x="4108" y="4013"/>
                      <a:pt x="3489" y="3406"/>
                      <a:pt x="2715" y="3227"/>
                    </a:cubicBezTo>
                    <a:cubicBezTo>
                      <a:pt x="2441" y="3156"/>
                      <a:pt x="2179" y="3192"/>
                      <a:pt x="1905" y="3132"/>
                    </a:cubicBezTo>
                    <a:cubicBezTo>
                      <a:pt x="1453" y="3025"/>
                      <a:pt x="1167" y="2763"/>
                      <a:pt x="1155" y="2430"/>
                    </a:cubicBezTo>
                    <a:cubicBezTo>
                      <a:pt x="1143" y="2084"/>
                      <a:pt x="1429" y="1798"/>
                      <a:pt x="1893" y="1691"/>
                    </a:cubicBezTo>
                    <a:cubicBezTo>
                      <a:pt x="1905" y="1691"/>
                      <a:pt x="1917" y="1679"/>
                      <a:pt x="1929" y="1679"/>
                    </a:cubicBezTo>
                    <a:cubicBezTo>
                      <a:pt x="2007" y="1664"/>
                      <a:pt x="2085" y="1656"/>
                      <a:pt x="2161" y="1656"/>
                    </a:cubicBezTo>
                    <a:cubicBezTo>
                      <a:pt x="2656" y="1656"/>
                      <a:pt x="3093" y="1976"/>
                      <a:pt x="3155" y="2430"/>
                    </a:cubicBezTo>
                    <a:cubicBezTo>
                      <a:pt x="3209" y="2763"/>
                      <a:pt x="3409" y="2960"/>
                      <a:pt x="3701" y="2960"/>
                    </a:cubicBezTo>
                    <a:cubicBezTo>
                      <a:pt x="3732" y="2960"/>
                      <a:pt x="3765" y="2958"/>
                      <a:pt x="3798" y="2953"/>
                    </a:cubicBezTo>
                    <a:cubicBezTo>
                      <a:pt x="4108" y="2906"/>
                      <a:pt x="4310" y="2620"/>
                      <a:pt x="4263" y="2275"/>
                    </a:cubicBezTo>
                    <a:cubicBezTo>
                      <a:pt x="4155" y="1489"/>
                      <a:pt x="3691" y="977"/>
                      <a:pt x="2977" y="703"/>
                    </a:cubicBezTo>
                    <a:cubicBezTo>
                      <a:pt x="2810" y="644"/>
                      <a:pt x="2715" y="572"/>
                      <a:pt x="2667" y="394"/>
                    </a:cubicBezTo>
                    <a:cubicBezTo>
                      <a:pt x="2608" y="144"/>
                      <a:pt x="2405" y="13"/>
                      <a:pt x="2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" name="Google Shape;164;p21"/>
              <p:cNvSpPr/>
              <p:nvPr/>
            </p:nvSpPr>
            <p:spPr>
              <a:xfrm>
                <a:off x="601200" y="4454422"/>
                <a:ext cx="247359" cy="20885"/>
              </a:xfrm>
              <a:custGeom>
                <a:avLst/>
                <a:gdLst/>
                <a:ahLst/>
                <a:cxnLst/>
                <a:rect l="l" t="t" r="r" b="b"/>
                <a:pathLst>
                  <a:path w="13265" h="1120" extrusionOk="0">
                    <a:moveTo>
                      <a:pt x="834" y="1"/>
                    </a:moveTo>
                    <a:cubicBezTo>
                      <a:pt x="739" y="1"/>
                      <a:pt x="644" y="1"/>
                      <a:pt x="560" y="13"/>
                    </a:cubicBezTo>
                    <a:cubicBezTo>
                      <a:pt x="310" y="36"/>
                      <a:pt x="144" y="179"/>
                      <a:pt x="72" y="405"/>
                    </a:cubicBezTo>
                    <a:cubicBezTo>
                      <a:pt x="1" y="644"/>
                      <a:pt x="96" y="822"/>
                      <a:pt x="263" y="977"/>
                    </a:cubicBezTo>
                    <a:cubicBezTo>
                      <a:pt x="406" y="1108"/>
                      <a:pt x="584" y="1120"/>
                      <a:pt x="763" y="1120"/>
                    </a:cubicBezTo>
                    <a:lnTo>
                      <a:pt x="12562" y="1120"/>
                    </a:lnTo>
                    <a:cubicBezTo>
                      <a:pt x="12621" y="1120"/>
                      <a:pt x="12693" y="1120"/>
                      <a:pt x="12752" y="1108"/>
                    </a:cubicBezTo>
                    <a:cubicBezTo>
                      <a:pt x="13074" y="1072"/>
                      <a:pt x="13264" y="846"/>
                      <a:pt x="13252" y="525"/>
                    </a:cubicBezTo>
                    <a:cubicBezTo>
                      <a:pt x="13240" y="203"/>
                      <a:pt x="13014" y="1"/>
                      <a:pt x="126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" name="Google Shape;165;p21"/>
              <p:cNvSpPr/>
              <p:nvPr/>
            </p:nvSpPr>
            <p:spPr>
              <a:xfrm>
                <a:off x="601423" y="4504282"/>
                <a:ext cx="247359" cy="20755"/>
              </a:xfrm>
              <a:custGeom>
                <a:avLst/>
                <a:gdLst/>
                <a:ahLst/>
                <a:cxnLst/>
                <a:rect l="l" t="t" r="r" b="b"/>
                <a:pathLst>
                  <a:path w="13265" h="1113" extrusionOk="0">
                    <a:moveTo>
                      <a:pt x="632" y="0"/>
                    </a:moveTo>
                    <a:cubicBezTo>
                      <a:pt x="600" y="0"/>
                      <a:pt x="568" y="2"/>
                      <a:pt x="536" y="6"/>
                    </a:cubicBezTo>
                    <a:cubicBezTo>
                      <a:pt x="298" y="41"/>
                      <a:pt x="132" y="172"/>
                      <a:pt x="60" y="410"/>
                    </a:cubicBezTo>
                    <a:cubicBezTo>
                      <a:pt x="1" y="637"/>
                      <a:pt x="72" y="815"/>
                      <a:pt x="239" y="958"/>
                    </a:cubicBezTo>
                    <a:cubicBezTo>
                      <a:pt x="370" y="1089"/>
                      <a:pt x="524" y="1113"/>
                      <a:pt x="703" y="1113"/>
                    </a:cubicBezTo>
                    <a:lnTo>
                      <a:pt x="12752" y="1113"/>
                    </a:lnTo>
                    <a:cubicBezTo>
                      <a:pt x="13074" y="1077"/>
                      <a:pt x="13264" y="851"/>
                      <a:pt x="13240" y="518"/>
                    </a:cubicBezTo>
                    <a:cubicBezTo>
                      <a:pt x="13228" y="196"/>
                      <a:pt x="13002" y="6"/>
                      <a:pt x="12621" y="6"/>
                    </a:cubicBezTo>
                    <a:lnTo>
                      <a:pt x="822" y="6"/>
                    </a:lnTo>
                    <a:cubicBezTo>
                      <a:pt x="759" y="6"/>
                      <a:pt x="695" y="0"/>
                      <a:pt x="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" name="Google Shape;166;p21"/>
              <p:cNvSpPr/>
              <p:nvPr/>
            </p:nvSpPr>
            <p:spPr>
              <a:xfrm>
                <a:off x="601200" y="4554105"/>
                <a:ext cx="248459" cy="20885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1120" extrusionOk="0">
                    <a:moveTo>
                      <a:pt x="834" y="1"/>
                    </a:moveTo>
                    <a:cubicBezTo>
                      <a:pt x="739" y="1"/>
                      <a:pt x="644" y="1"/>
                      <a:pt x="548" y="12"/>
                    </a:cubicBezTo>
                    <a:cubicBezTo>
                      <a:pt x="310" y="36"/>
                      <a:pt x="144" y="179"/>
                      <a:pt x="72" y="417"/>
                    </a:cubicBezTo>
                    <a:cubicBezTo>
                      <a:pt x="1" y="632"/>
                      <a:pt x="84" y="810"/>
                      <a:pt x="239" y="965"/>
                    </a:cubicBezTo>
                    <a:cubicBezTo>
                      <a:pt x="394" y="1108"/>
                      <a:pt x="572" y="1120"/>
                      <a:pt x="763" y="1120"/>
                    </a:cubicBezTo>
                    <a:lnTo>
                      <a:pt x="12752" y="1120"/>
                    </a:lnTo>
                    <a:cubicBezTo>
                      <a:pt x="13109" y="1072"/>
                      <a:pt x="13324" y="763"/>
                      <a:pt x="13240" y="417"/>
                    </a:cubicBezTo>
                    <a:cubicBezTo>
                      <a:pt x="13181" y="155"/>
                      <a:pt x="12967" y="1"/>
                      <a:pt x="126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67" name="Google Shape;167;p21"/>
          <p:cNvSpPr/>
          <p:nvPr/>
        </p:nvSpPr>
        <p:spPr>
          <a:xfrm rot="2700000">
            <a:off x="-762048" y="116349"/>
            <a:ext cx="2713349" cy="112527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63258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subTitle" idx="1"/>
          </p:nvPr>
        </p:nvSpPr>
        <p:spPr>
          <a:xfrm>
            <a:off x="8204833" y="2573333"/>
            <a:ext cx="30472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3325200" y="686117"/>
            <a:ext cx="55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2"/>
          </p:nvPr>
        </p:nvSpPr>
        <p:spPr>
          <a:xfrm>
            <a:off x="956600" y="3036227"/>
            <a:ext cx="3047200" cy="74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3"/>
          </p:nvPr>
        </p:nvSpPr>
        <p:spPr>
          <a:xfrm>
            <a:off x="956600" y="5266500"/>
            <a:ext cx="3047200" cy="77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4"/>
          </p:nvPr>
        </p:nvSpPr>
        <p:spPr>
          <a:xfrm>
            <a:off x="8118907" y="3042509"/>
            <a:ext cx="3047200" cy="74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ubTitle" idx="5"/>
          </p:nvPr>
        </p:nvSpPr>
        <p:spPr>
          <a:xfrm>
            <a:off x="4726984" y="5266500"/>
            <a:ext cx="3047200" cy="77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6"/>
          </p:nvPr>
        </p:nvSpPr>
        <p:spPr>
          <a:xfrm>
            <a:off x="4605407" y="3090917"/>
            <a:ext cx="3047200" cy="74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7"/>
          </p:nvPr>
        </p:nvSpPr>
        <p:spPr>
          <a:xfrm>
            <a:off x="8118883" y="5267089"/>
            <a:ext cx="3047200" cy="7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8"/>
          </p:nvPr>
        </p:nvSpPr>
        <p:spPr>
          <a:xfrm>
            <a:off x="1015767" y="2573333"/>
            <a:ext cx="29788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9"/>
          </p:nvPr>
        </p:nvSpPr>
        <p:spPr>
          <a:xfrm>
            <a:off x="1026181" y="4752428"/>
            <a:ext cx="29788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13"/>
          </p:nvPr>
        </p:nvSpPr>
        <p:spPr>
          <a:xfrm>
            <a:off x="4639396" y="2573333"/>
            <a:ext cx="29792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14"/>
          </p:nvPr>
        </p:nvSpPr>
        <p:spPr>
          <a:xfrm>
            <a:off x="4727000" y="4752428"/>
            <a:ext cx="30472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15"/>
          </p:nvPr>
        </p:nvSpPr>
        <p:spPr>
          <a:xfrm>
            <a:off x="8135167" y="4777433"/>
            <a:ext cx="31168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 rot="-3599956">
            <a:off x="-883791" y="849480"/>
            <a:ext cx="2760605" cy="977145"/>
          </a:xfrm>
          <a:custGeom>
            <a:avLst/>
            <a:gdLst/>
            <a:ahLst/>
            <a:cxnLst/>
            <a:rect l="l" t="t" r="r" b="b"/>
            <a:pathLst>
              <a:path w="82820" h="29315" fill="none" extrusionOk="0">
                <a:moveTo>
                  <a:pt x="79439" y="29314"/>
                </a:moveTo>
                <a:cubicBezTo>
                  <a:pt x="82820" y="16324"/>
                  <a:pt x="76438" y="10514"/>
                  <a:pt x="71604" y="10097"/>
                </a:cubicBezTo>
                <a:cubicBezTo>
                  <a:pt x="66437" y="9645"/>
                  <a:pt x="59769" y="13276"/>
                  <a:pt x="56614" y="13503"/>
                </a:cubicBezTo>
                <a:cubicBezTo>
                  <a:pt x="53328" y="13741"/>
                  <a:pt x="51733" y="10407"/>
                  <a:pt x="52364" y="7788"/>
                </a:cubicBezTo>
                <a:cubicBezTo>
                  <a:pt x="52745" y="6168"/>
                  <a:pt x="54590" y="5156"/>
                  <a:pt x="56019" y="5930"/>
                </a:cubicBezTo>
                <a:cubicBezTo>
                  <a:pt x="57186" y="6561"/>
                  <a:pt x="57995" y="9514"/>
                  <a:pt x="55221" y="11931"/>
                </a:cubicBezTo>
                <a:cubicBezTo>
                  <a:pt x="38981" y="26052"/>
                  <a:pt x="10489" y="21492"/>
                  <a:pt x="0" y="1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22"/>
          <p:cNvSpPr/>
          <p:nvPr/>
        </p:nvSpPr>
        <p:spPr>
          <a:xfrm flipH="1">
            <a:off x="9931833" y="489667"/>
            <a:ext cx="2713067" cy="960067"/>
          </a:xfrm>
          <a:custGeom>
            <a:avLst/>
            <a:gdLst/>
            <a:ahLst/>
            <a:cxnLst/>
            <a:rect l="l" t="t" r="r" b="b"/>
            <a:pathLst>
              <a:path w="81392" h="28802" fill="none" extrusionOk="0">
                <a:moveTo>
                  <a:pt x="3335" y="0"/>
                </a:moveTo>
                <a:cubicBezTo>
                  <a:pt x="1" y="12764"/>
                  <a:pt x="6287" y="18479"/>
                  <a:pt x="11026" y="18884"/>
                </a:cubicBezTo>
                <a:cubicBezTo>
                  <a:pt x="16122" y="19324"/>
                  <a:pt x="22658" y="15764"/>
                  <a:pt x="25766" y="15538"/>
                </a:cubicBezTo>
                <a:cubicBezTo>
                  <a:pt x="28992" y="15300"/>
                  <a:pt x="30564" y="18574"/>
                  <a:pt x="29945" y="21146"/>
                </a:cubicBezTo>
                <a:cubicBezTo>
                  <a:pt x="29564" y="22741"/>
                  <a:pt x="27754" y="23741"/>
                  <a:pt x="26349" y="22979"/>
                </a:cubicBezTo>
                <a:cubicBezTo>
                  <a:pt x="25206" y="22360"/>
                  <a:pt x="24409" y="19443"/>
                  <a:pt x="27135" y="17074"/>
                </a:cubicBezTo>
                <a:cubicBezTo>
                  <a:pt x="43089" y="3203"/>
                  <a:pt x="71081" y="7680"/>
                  <a:pt x="81392" y="2880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4" name="Google Shape;184;p22"/>
          <p:cNvGrpSpPr/>
          <p:nvPr/>
        </p:nvGrpSpPr>
        <p:grpSpPr>
          <a:xfrm>
            <a:off x="11409133" y="5091633"/>
            <a:ext cx="886400" cy="886400"/>
            <a:chOff x="2317250" y="256425"/>
            <a:chExt cx="664800" cy="664800"/>
          </a:xfrm>
        </p:grpSpPr>
        <p:sp>
          <p:nvSpPr>
            <p:cNvPr id="185" name="Google Shape;185;p22"/>
            <p:cNvSpPr/>
            <p:nvPr/>
          </p:nvSpPr>
          <p:spPr>
            <a:xfrm>
              <a:off x="2317250" y="256425"/>
              <a:ext cx="664800" cy="6648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28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2446827" y="386222"/>
              <a:ext cx="405642" cy="405208"/>
            </a:xfrm>
            <a:custGeom>
              <a:avLst/>
              <a:gdLst/>
              <a:ahLst/>
              <a:cxnLst/>
              <a:rect l="l" t="t" r="r" b="b"/>
              <a:pathLst>
                <a:path w="10287" h="10276" extrusionOk="0">
                  <a:moveTo>
                    <a:pt x="5132" y="0"/>
                  </a:moveTo>
                  <a:cubicBezTo>
                    <a:pt x="4882" y="12"/>
                    <a:pt x="4691" y="226"/>
                    <a:pt x="4691" y="524"/>
                  </a:cubicBezTo>
                  <a:cubicBezTo>
                    <a:pt x="4691" y="1036"/>
                    <a:pt x="4691" y="1548"/>
                    <a:pt x="4691" y="2060"/>
                  </a:cubicBezTo>
                  <a:lnTo>
                    <a:pt x="4691" y="2441"/>
                  </a:lnTo>
                  <a:cubicBezTo>
                    <a:pt x="4584" y="2417"/>
                    <a:pt x="4536" y="2346"/>
                    <a:pt x="4489" y="2286"/>
                  </a:cubicBezTo>
                  <a:cubicBezTo>
                    <a:pt x="4191" y="1988"/>
                    <a:pt x="3881" y="1691"/>
                    <a:pt x="3584" y="1381"/>
                  </a:cubicBezTo>
                  <a:cubicBezTo>
                    <a:pt x="3486" y="1283"/>
                    <a:pt x="3371" y="1217"/>
                    <a:pt x="3234" y="1217"/>
                  </a:cubicBezTo>
                  <a:cubicBezTo>
                    <a:pt x="3205" y="1217"/>
                    <a:pt x="3175" y="1220"/>
                    <a:pt x="3143" y="1226"/>
                  </a:cubicBezTo>
                  <a:cubicBezTo>
                    <a:pt x="2977" y="1274"/>
                    <a:pt x="2858" y="1369"/>
                    <a:pt x="2810" y="1536"/>
                  </a:cubicBezTo>
                  <a:cubicBezTo>
                    <a:pt x="2762" y="1726"/>
                    <a:pt x="2810" y="1893"/>
                    <a:pt x="2953" y="2024"/>
                  </a:cubicBezTo>
                  <a:cubicBezTo>
                    <a:pt x="3489" y="2560"/>
                    <a:pt x="4024" y="3096"/>
                    <a:pt x="4548" y="3620"/>
                  </a:cubicBezTo>
                  <a:cubicBezTo>
                    <a:pt x="4655" y="3715"/>
                    <a:pt x="4703" y="3810"/>
                    <a:pt x="4691" y="3953"/>
                  </a:cubicBezTo>
                  <a:cubicBezTo>
                    <a:pt x="4691" y="4143"/>
                    <a:pt x="4691" y="4334"/>
                    <a:pt x="4691" y="4513"/>
                  </a:cubicBezTo>
                  <a:cubicBezTo>
                    <a:pt x="4703" y="4643"/>
                    <a:pt x="4655" y="4679"/>
                    <a:pt x="4524" y="4691"/>
                  </a:cubicBezTo>
                  <a:cubicBezTo>
                    <a:pt x="4443" y="4699"/>
                    <a:pt x="4363" y="4704"/>
                    <a:pt x="4286" y="4704"/>
                  </a:cubicBezTo>
                  <a:cubicBezTo>
                    <a:pt x="3908" y="4704"/>
                    <a:pt x="3574" y="4594"/>
                    <a:pt x="3298" y="4239"/>
                  </a:cubicBezTo>
                  <a:cubicBezTo>
                    <a:pt x="3024" y="3870"/>
                    <a:pt x="2655" y="3572"/>
                    <a:pt x="2322" y="3239"/>
                  </a:cubicBezTo>
                  <a:cubicBezTo>
                    <a:pt x="2215" y="3131"/>
                    <a:pt x="2107" y="3012"/>
                    <a:pt x="1988" y="2917"/>
                  </a:cubicBezTo>
                  <a:cubicBezTo>
                    <a:pt x="1895" y="2829"/>
                    <a:pt x="1781" y="2788"/>
                    <a:pt x="1670" y="2788"/>
                  </a:cubicBezTo>
                  <a:cubicBezTo>
                    <a:pt x="1555" y="2788"/>
                    <a:pt x="1442" y="2832"/>
                    <a:pt x="1357" y="2917"/>
                  </a:cubicBezTo>
                  <a:cubicBezTo>
                    <a:pt x="1179" y="3084"/>
                    <a:pt x="1179" y="3346"/>
                    <a:pt x="1357" y="3548"/>
                  </a:cubicBezTo>
                  <a:cubicBezTo>
                    <a:pt x="1417" y="3608"/>
                    <a:pt x="1476" y="3667"/>
                    <a:pt x="1548" y="3739"/>
                  </a:cubicBezTo>
                  <a:cubicBezTo>
                    <a:pt x="1845" y="4036"/>
                    <a:pt x="2143" y="4334"/>
                    <a:pt x="2453" y="4643"/>
                  </a:cubicBezTo>
                  <a:cubicBezTo>
                    <a:pt x="2441" y="4655"/>
                    <a:pt x="2441" y="4679"/>
                    <a:pt x="2417" y="4691"/>
                  </a:cubicBezTo>
                  <a:lnTo>
                    <a:pt x="536" y="4691"/>
                  </a:lnTo>
                  <a:cubicBezTo>
                    <a:pt x="214" y="4691"/>
                    <a:pt x="0" y="4894"/>
                    <a:pt x="0" y="5155"/>
                  </a:cubicBezTo>
                  <a:cubicBezTo>
                    <a:pt x="12" y="5405"/>
                    <a:pt x="226" y="5596"/>
                    <a:pt x="524" y="5596"/>
                  </a:cubicBezTo>
                  <a:lnTo>
                    <a:pt x="2238" y="5596"/>
                  </a:lnTo>
                  <a:cubicBezTo>
                    <a:pt x="2265" y="5596"/>
                    <a:pt x="2294" y="5591"/>
                    <a:pt x="2324" y="5591"/>
                  </a:cubicBezTo>
                  <a:cubicBezTo>
                    <a:pt x="2361" y="5591"/>
                    <a:pt x="2401" y="5599"/>
                    <a:pt x="2441" y="5632"/>
                  </a:cubicBezTo>
                  <a:cubicBezTo>
                    <a:pt x="2393" y="5691"/>
                    <a:pt x="2346" y="5739"/>
                    <a:pt x="2286" y="5798"/>
                  </a:cubicBezTo>
                  <a:cubicBezTo>
                    <a:pt x="1976" y="6108"/>
                    <a:pt x="1655" y="6418"/>
                    <a:pt x="1357" y="6739"/>
                  </a:cubicBezTo>
                  <a:cubicBezTo>
                    <a:pt x="1191" y="6906"/>
                    <a:pt x="1167" y="7120"/>
                    <a:pt x="1286" y="7299"/>
                  </a:cubicBezTo>
                  <a:cubicBezTo>
                    <a:pt x="1376" y="7434"/>
                    <a:pt x="1501" y="7495"/>
                    <a:pt x="1645" y="7495"/>
                  </a:cubicBezTo>
                  <a:cubicBezTo>
                    <a:pt x="1690" y="7495"/>
                    <a:pt x="1738" y="7489"/>
                    <a:pt x="1786" y="7477"/>
                  </a:cubicBezTo>
                  <a:cubicBezTo>
                    <a:pt x="1893" y="7453"/>
                    <a:pt x="1976" y="7382"/>
                    <a:pt x="2060" y="7299"/>
                  </a:cubicBezTo>
                  <a:cubicBezTo>
                    <a:pt x="2560" y="6787"/>
                    <a:pt x="3072" y="6287"/>
                    <a:pt x="3572" y="5775"/>
                  </a:cubicBezTo>
                  <a:cubicBezTo>
                    <a:pt x="3686" y="5660"/>
                    <a:pt x="3800" y="5591"/>
                    <a:pt x="3954" y="5591"/>
                  </a:cubicBezTo>
                  <a:cubicBezTo>
                    <a:pt x="3977" y="5591"/>
                    <a:pt x="4000" y="5593"/>
                    <a:pt x="4024" y="5596"/>
                  </a:cubicBezTo>
                  <a:cubicBezTo>
                    <a:pt x="4045" y="5598"/>
                    <a:pt x="4066" y="5599"/>
                    <a:pt x="4088" y="5599"/>
                  </a:cubicBezTo>
                  <a:cubicBezTo>
                    <a:pt x="4203" y="5599"/>
                    <a:pt x="4328" y="5572"/>
                    <a:pt x="4437" y="5572"/>
                  </a:cubicBezTo>
                  <a:cubicBezTo>
                    <a:pt x="4519" y="5572"/>
                    <a:pt x="4592" y="5588"/>
                    <a:pt x="4643" y="5644"/>
                  </a:cubicBezTo>
                  <a:cubicBezTo>
                    <a:pt x="4774" y="5786"/>
                    <a:pt x="4667" y="6048"/>
                    <a:pt x="4691" y="6263"/>
                  </a:cubicBezTo>
                  <a:cubicBezTo>
                    <a:pt x="4703" y="6453"/>
                    <a:pt x="4632" y="6584"/>
                    <a:pt x="4501" y="6715"/>
                  </a:cubicBezTo>
                  <a:cubicBezTo>
                    <a:pt x="3977" y="7215"/>
                    <a:pt x="3465" y="7739"/>
                    <a:pt x="2953" y="8251"/>
                  </a:cubicBezTo>
                  <a:cubicBezTo>
                    <a:pt x="2738" y="8465"/>
                    <a:pt x="2727" y="8751"/>
                    <a:pt x="2917" y="8930"/>
                  </a:cubicBezTo>
                  <a:cubicBezTo>
                    <a:pt x="3005" y="9018"/>
                    <a:pt x="3107" y="9063"/>
                    <a:pt x="3213" y="9063"/>
                  </a:cubicBezTo>
                  <a:cubicBezTo>
                    <a:pt x="3335" y="9063"/>
                    <a:pt x="3463" y="9003"/>
                    <a:pt x="3584" y="8882"/>
                  </a:cubicBezTo>
                  <a:cubicBezTo>
                    <a:pt x="3893" y="8573"/>
                    <a:pt x="4203" y="8263"/>
                    <a:pt x="4512" y="7965"/>
                  </a:cubicBezTo>
                  <a:cubicBezTo>
                    <a:pt x="4557" y="7921"/>
                    <a:pt x="4580" y="7857"/>
                    <a:pt x="4668" y="7857"/>
                  </a:cubicBezTo>
                  <a:cubicBezTo>
                    <a:pt x="4675" y="7857"/>
                    <a:pt x="4683" y="7857"/>
                    <a:pt x="4691" y="7858"/>
                  </a:cubicBezTo>
                  <a:cubicBezTo>
                    <a:pt x="4691" y="8489"/>
                    <a:pt x="4679" y="9120"/>
                    <a:pt x="4691" y="9751"/>
                  </a:cubicBezTo>
                  <a:cubicBezTo>
                    <a:pt x="4691" y="10049"/>
                    <a:pt x="4870" y="10263"/>
                    <a:pt x="5132" y="10275"/>
                  </a:cubicBezTo>
                  <a:cubicBezTo>
                    <a:pt x="5394" y="10275"/>
                    <a:pt x="5584" y="10061"/>
                    <a:pt x="5584" y="9751"/>
                  </a:cubicBezTo>
                  <a:cubicBezTo>
                    <a:pt x="5596" y="9180"/>
                    <a:pt x="5584" y="8608"/>
                    <a:pt x="5596" y="8037"/>
                  </a:cubicBezTo>
                  <a:cubicBezTo>
                    <a:pt x="5596" y="7977"/>
                    <a:pt x="5560" y="7906"/>
                    <a:pt x="5632" y="7834"/>
                  </a:cubicBezTo>
                  <a:cubicBezTo>
                    <a:pt x="5691" y="7894"/>
                    <a:pt x="5751" y="7953"/>
                    <a:pt x="5810" y="8001"/>
                  </a:cubicBezTo>
                  <a:cubicBezTo>
                    <a:pt x="6120" y="8311"/>
                    <a:pt x="6417" y="8620"/>
                    <a:pt x="6739" y="8930"/>
                  </a:cubicBezTo>
                  <a:cubicBezTo>
                    <a:pt x="6835" y="9019"/>
                    <a:pt x="6943" y="9065"/>
                    <a:pt x="7053" y="9065"/>
                  </a:cubicBezTo>
                  <a:cubicBezTo>
                    <a:pt x="7135" y="9065"/>
                    <a:pt x="7218" y="9040"/>
                    <a:pt x="7299" y="8989"/>
                  </a:cubicBezTo>
                  <a:cubicBezTo>
                    <a:pt x="7477" y="8870"/>
                    <a:pt x="7513" y="8692"/>
                    <a:pt x="7477" y="8489"/>
                  </a:cubicBezTo>
                  <a:cubicBezTo>
                    <a:pt x="7453" y="8370"/>
                    <a:pt x="7370" y="8299"/>
                    <a:pt x="7287" y="8215"/>
                  </a:cubicBezTo>
                  <a:cubicBezTo>
                    <a:pt x="6787" y="7715"/>
                    <a:pt x="6287" y="7203"/>
                    <a:pt x="5775" y="6703"/>
                  </a:cubicBezTo>
                  <a:cubicBezTo>
                    <a:pt x="5644" y="6572"/>
                    <a:pt x="5560" y="6441"/>
                    <a:pt x="5584" y="6251"/>
                  </a:cubicBezTo>
                  <a:cubicBezTo>
                    <a:pt x="5608" y="6048"/>
                    <a:pt x="5501" y="5775"/>
                    <a:pt x="5632" y="5644"/>
                  </a:cubicBezTo>
                  <a:cubicBezTo>
                    <a:pt x="5684" y="5586"/>
                    <a:pt x="5759" y="5571"/>
                    <a:pt x="5844" y="5571"/>
                  </a:cubicBezTo>
                  <a:cubicBezTo>
                    <a:pt x="5942" y="5571"/>
                    <a:pt x="6052" y="5591"/>
                    <a:pt x="6156" y="5591"/>
                  </a:cubicBezTo>
                  <a:cubicBezTo>
                    <a:pt x="6188" y="5591"/>
                    <a:pt x="6220" y="5589"/>
                    <a:pt x="6251" y="5584"/>
                  </a:cubicBezTo>
                  <a:cubicBezTo>
                    <a:pt x="6273" y="5581"/>
                    <a:pt x="6294" y="5580"/>
                    <a:pt x="6314" y="5580"/>
                  </a:cubicBezTo>
                  <a:cubicBezTo>
                    <a:pt x="6471" y="5580"/>
                    <a:pt x="6587" y="5659"/>
                    <a:pt x="6703" y="5775"/>
                  </a:cubicBezTo>
                  <a:cubicBezTo>
                    <a:pt x="7215" y="6298"/>
                    <a:pt x="7727" y="6810"/>
                    <a:pt x="8251" y="7322"/>
                  </a:cubicBezTo>
                  <a:cubicBezTo>
                    <a:pt x="8365" y="7436"/>
                    <a:pt x="8498" y="7493"/>
                    <a:pt x="8625" y="7493"/>
                  </a:cubicBezTo>
                  <a:cubicBezTo>
                    <a:pt x="8738" y="7493"/>
                    <a:pt x="8846" y="7448"/>
                    <a:pt x="8930" y="7358"/>
                  </a:cubicBezTo>
                  <a:cubicBezTo>
                    <a:pt x="9120" y="7180"/>
                    <a:pt x="9108" y="6918"/>
                    <a:pt x="8882" y="6691"/>
                  </a:cubicBezTo>
                  <a:cubicBezTo>
                    <a:pt x="8573" y="6382"/>
                    <a:pt x="8263" y="6072"/>
                    <a:pt x="7953" y="5763"/>
                  </a:cubicBezTo>
                  <a:cubicBezTo>
                    <a:pt x="7918" y="5715"/>
                    <a:pt x="7846" y="5691"/>
                    <a:pt x="7858" y="5584"/>
                  </a:cubicBezTo>
                  <a:cubicBezTo>
                    <a:pt x="8279" y="5584"/>
                    <a:pt x="8700" y="5589"/>
                    <a:pt x="9120" y="5589"/>
                  </a:cubicBezTo>
                  <a:cubicBezTo>
                    <a:pt x="9331" y="5589"/>
                    <a:pt x="9541" y="5588"/>
                    <a:pt x="9751" y="5584"/>
                  </a:cubicBezTo>
                  <a:cubicBezTo>
                    <a:pt x="10061" y="5584"/>
                    <a:pt x="10287" y="5394"/>
                    <a:pt x="10275" y="5132"/>
                  </a:cubicBezTo>
                  <a:cubicBezTo>
                    <a:pt x="10263" y="4870"/>
                    <a:pt x="10049" y="4691"/>
                    <a:pt x="9751" y="4691"/>
                  </a:cubicBezTo>
                  <a:lnTo>
                    <a:pt x="8037" y="4691"/>
                  </a:lnTo>
                  <a:cubicBezTo>
                    <a:pt x="8013" y="4691"/>
                    <a:pt x="7987" y="4695"/>
                    <a:pt x="7960" y="4695"/>
                  </a:cubicBezTo>
                  <a:cubicBezTo>
                    <a:pt x="7920" y="4695"/>
                    <a:pt x="7877" y="4686"/>
                    <a:pt x="7834" y="4643"/>
                  </a:cubicBezTo>
                  <a:cubicBezTo>
                    <a:pt x="7894" y="4596"/>
                    <a:pt x="7941" y="4536"/>
                    <a:pt x="7989" y="4489"/>
                  </a:cubicBezTo>
                  <a:cubicBezTo>
                    <a:pt x="8299" y="4167"/>
                    <a:pt x="8620" y="3858"/>
                    <a:pt x="8930" y="3536"/>
                  </a:cubicBezTo>
                  <a:cubicBezTo>
                    <a:pt x="9084" y="3381"/>
                    <a:pt x="9108" y="3203"/>
                    <a:pt x="9001" y="3000"/>
                  </a:cubicBezTo>
                  <a:cubicBezTo>
                    <a:pt x="8915" y="2848"/>
                    <a:pt x="8776" y="2787"/>
                    <a:pt x="8621" y="2787"/>
                  </a:cubicBezTo>
                  <a:cubicBezTo>
                    <a:pt x="8582" y="2787"/>
                    <a:pt x="8542" y="2791"/>
                    <a:pt x="8501" y="2798"/>
                  </a:cubicBezTo>
                  <a:cubicBezTo>
                    <a:pt x="8382" y="2822"/>
                    <a:pt x="8299" y="2905"/>
                    <a:pt x="8215" y="2989"/>
                  </a:cubicBezTo>
                  <a:cubicBezTo>
                    <a:pt x="7715" y="3489"/>
                    <a:pt x="7203" y="3989"/>
                    <a:pt x="6715" y="4501"/>
                  </a:cubicBezTo>
                  <a:cubicBezTo>
                    <a:pt x="6599" y="4617"/>
                    <a:pt x="6483" y="4695"/>
                    <a:pt x="6326" y="4695"/>
                  </a:cubicBezTo>
                  <a:cubicBezTo>
                    <a:pt x="6306" y="4695"/>
                    <a:pt x="6285" y="4694"/>
                    <a:pt x="6263" y="4691"/>
                  </a:cubicBezTo>
                  <a:cubicBezTo>
                    <a:pt x="6240" y="4689"/>
                    <a:pt x="6216" y="4687"/>
                    <a:pt x="6192" y="4687"/>
                  </a:cubicBezTo>
                  <a:cubicBezTo>
                    <a:pt x="6085" y="4687"/>
                    <a:pt x="5971" y="4708"/>
                    <a:pt x="5867" y="4708"/>
                  </a:cubicBezTo>
                  <a:cubicBezTo>
                    <a:pt x="5775" y="4708"/>
                    <a:pt x="5692" y="4692"/>
                    <a:pt x="5632" y="4632"/>
                  </a:cubicBezTo>
                  <a:cubicBezTo>
                    <a:pt x="5501" y="4501"/>
                    <a:pt x="5608" y="4227"/>
                    <a:pt x="5584" y="4024"/>
                  </a:cubicBezTo>
                  <a:cubicBezTo>
                    <a:pt x="5572" y="3834"/>
                    <a:pt x="5644" y="3703"/>
                    <a:pt x="5775" y="3572"/>
                  </a:cubicBezTo>
                  <a:cubicBezTo>
                    <a:pt x="6298" y="3060"/>
                    <a:pt x="6822" y="2536"/>
                    <a:pt x="7334" y="2012"/>
                  </a:cubicBezTo>
                  <a:cubicBezTo>
                    <a:pt x="7549" y="1810"/>
                    <a:pt x="7549" y="1524"/>
                    <a:pt x="7370" y="1345"/>
                  </a:cubicBezTo>
                  <a:cubicBezTo>
                    <a:pt x="7285" y="1260"/>
                    <a:pt x="7178" y="1216"/>
                    <a:pt x="7067" y="1216"/>
                  </a:cubicBezTo>
                  <a:cubicBezTo>
                    <a:pt x="6946" y="1216"/>
                    <a:pt x="6821" y="1269"/>
                    <a:pt x="6715" y="1381"/>
                  </a:cubicBezTo>
                  <a:cubicBezTo>
                    <a:pt x="6394" y="1691"/>
                    <a:pt x="6084" y="2000"/>
                    <a:pt x="5763" y="2322"/>
                  </a:cubicBezTo>
                  <a:cubicBezTo>
                    <a:pt x="5727" y="2357"/>
                    <a:pt x="5691" y="2429"/>
                    <a:pt x="5596" y="2429"/>
                  </a:cubicBezTo>
                  <a:cubicBezTo>
                    <a:pt x="5596" y="1798"/>
                    <a:pt x="5596" y="1167"/>
                    <a:pt x="5596" y="536"/>
                  </a:cubicBezTo>
                  <a:cubicBezTo>
                    <a:pt x="5596" y="214"/>
                    <a:pt x="5405" y="0"/>
                    <a:pt x="5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7" name="Google Shape;187;p22"/>
          <p:cNvGrpSpPr/>
          <p:nvPr/>
        </p:nvGrpSpPr>
        <p:grpSpPr>
          <a:xfrm>
            <a:off x="1883597" y="-67001"/>
            <a:ext cx="926023" cy="926023"/>
            <a:chOff x="4526600" y="1092724"/>
            <a:chExt cx="771000" cy="771000"/>
          </a:xfrm>
        </p:grpSpPr>
        <p:sp>
          <p:nvSpPr>
            <p:cNvPr id="188" name="Google Shape;188;p22"/>
            <p:cNvSpPr/>
            <p:nvPr/>
          </p:nvSpPr>
          <p:spPr>
            <a:xfrm>
              <a:off x="4526600" y="1092724"/>
              <a:ext cx="771000" cy="7710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4672550" y="1305963"/>
              <a:ext cx="479100" cy="402525"/>
            </a:xfrm>
            <a:custGeom>
              <a:avLst/>
              <a:gdLst/>
              <a:ahLst/>
              <a:cxnLst/>
              <a:rect l="l" t="t" r="r" b="b"/>
              <a:pathLst>
                <a:path w="19164" h="16101" extrusionOk="0">
                  <a:moveTo>
                    <a:pt x="9134" y="4042"/>
                  </a:moveTo>
                  <a:cubicBezTo>
                    <a:pt x="9193" y="4042"/>
                    <a:pt x="9252" y="4055"/>
                    <a:pt x="9307" y="4080"/>
                  </a:cubicBezTo>
                  <a:lnTo>
                    <a:pt x="10285" y="4551"/>
                  </a:lnTo>
                  <a:lnTo>
                    <a:pt x="9113" y="5227"/>
                  </a:lnTo>
                  <a:lnTo>
                    <a:pt x="8781" y="4642"/>
                  </a:lnTo>
                  <a:cubicBezTo>
                    <a:pt x="8678" y="4460"/>
                    <a:pt x="8730" y="4234"/>
                    <a:pt x="8904" y="4111"/>
                  </a:cubicBezTo>
                  <a:cubicBezTo>
                    <a:pt x="8972" y="4066"/>
                    <a:pt x="9053" y="4042"/>
                    <a:pt x="9134" y="4042"/>
                  </a:cubicBezTo>
                  <a:close/>
                  <a:moveTo>
                    <a:pt x="2945" y="740"/>
                  </a:moveTo>
                  <a:lnTo>
                    <a:pt x="2945" y="6268"/>
                  </a:lnTo>
                  <a:lnTo>
                    <a:pt x="741" y="6268"/>
                  </a:lnTo>
                  <a:lnTo>
                    <a:pt x="741" y="740"/>
                  </a:lnTo>
                  <a:close/>
                  <a:moveTo>
                    <a:pt x="8255" y="1567"/>
                  </a:moveTo>
                  <a:cubicBezTo>
                    <a:pt x="8690" y="1567"/>
                    <a:pt x="9117" y="1678"/>
                    <a:pt x="9497" y="1888"/>
                  </a:cubicBezTo>
                  <a:lnTo>
                    <a:pt x="12243" y="3419"/>
                  </a:lnTo>
                  <a:lnTo>
                    <a:pt x="11060" y="4100"/>
                  </a:lnTo>
                  <a:lnTo>
                    <a:pt x="9628" y="3411"/>
                  </a:lnTo>
                  <a:cubicBezTo>
                    <a:pt x="9472" y="3336"/>
                    <a:pt x="9303" y="3299"/>
                    <a:pt x="9134" y="3299"/>
                  </a:cubicBezTo>
                  <a:cubicBezTo>
                    <a:pt x="8904" y="3299"/>
                    <a:pt x="8674" y="3367"/>
                    <a:pt x="8480" y="3502"/>
                  </a:cubicBezTo>
                  <a:cubicBezTo>
                    <a:pt x="7990" y="3842"/>
                    <a:pt x="7843" y="4487"/>
                    <a:pt x="8136" y="5006"/>
                  </a:cubicBezTo>
                  <a:lnTo>
                    <a:pt x="8884" y="6331"/>
                  </a:lnTo>
                  <a:cubicBezTo>
                    <a:pt x="9034" y="6592"/>
                    <a:pt x="8943" y="6929"/>
                    <a:pt x="8682" y="7079"/>
                  </a:cubicBezTo>
                  <a:cubicBezTo>
                    <a:pt x="8596" y="7130"/>
                    <a:pt x="8501" y="7154"/>
                    <a:pt x="8407" y="7154"/>
                  </a:cubicBezTo>
                  <a:cubicBezTo>
                    <a:pt x="8257" y="7154"/>
                    <a:pt x="8108" y="7093"/>
                    <a:pt x="8002" y="6976"/>
                  </a:cubicBezTo>
                  <a:lnTo>
                    <a:pt x="6858" y="5734"/>
                  </a:lnTo>
                  <a:cubicBezTo>
                    <a:pt x="6265" y="5089"/>
                    <a:pt x="5422" y="4717"/>
                    <a:pt x="4543" y="4717"/>
                  </a:cubicBezTo>
                  <a:lnTo>
                    <a:pt x="3685" y="4717"/>
                  </a:lnTo>
                  <a:lnTo>
                    <a:pt x="3685" y="1567"/>
                  </a:lnTo>
                  <a:close/>
                  <a:moveTo>
                    <a:pt x="13834" y="3356"/>
                  </a:moveTo>
                  <a:cubicBezTo>
                    <a:pt x="14193" y="3764"/>
                    <a:pt x="14708" y="3988"/>
                    <a:pt x="15235" y="3988"/>
                  </a:cubicBezTo>
                  <a:cubicBezTo>
                    <a:pt x="15434" y="3988"/>
                    <a:pt x="15634" y="3956"/>
                    <a:pt x="15828" y="3890"/>
                  </a:cubicBezTo>
                  <a:lnTo>
                    <a:pt x="17692" y="7123"/>
                  </a:lnTo>
                  <a:cubicBezTo>
                    <a:pt x="17134" y="7617"/>
                    <a:pt x="16920" y="8409"/>
                    <a:pt x="17158" y="9117"/>
                  </a:cubicBezTo>
                  <a:lnTo>
                    <a:pt x="7313" y="14799"/>
                  </a:lnTo>
                  <a:cubicBezTo>
                    <a:pt x="6953" y="14393"/>
                    <a:pt x="6436" y="14169"/>
                    <a:pt x="5907" y="14169"/>
                  </a:cubicBezTo>
                  <a:cubicBezTo>
                    <a:pt x="5710" y="14169"/>
                    <a:pt x="5511" y="14200"/>
                    <a:pt x="5319" y="14265"/>
                  </a:cubicBezTo>
                  <a:lnTo>
                    <a:pt x="3455" y="11036"/>
                  </a:lnTo>
                  <a:cubicBezTo>
                    <a:pt x="4017" y="10541"/>
                    <a:pt x="4227" y="9750"/>
                    <a:pt x="3989" y="9042"/>
                  </a:cubicBezTo>
                  <a:lnTo>
                    <a:pt x="7190" y="7190"/>
                  </a:lnTo>
                  <a:lnTo>
                    <a:pt x="7456" y="7479"/>
                  </a:lnTo>
                  <a:cubicBezTo>
                    <a:pt x="7705" y="7752"/>
                    <a:pt x="8057" y="7894"/>
                    <a:pt x="8409" y="7894"/>
                  </a:cubicBezTo>
                  <a:cubicBezTo>
                    <a:pt x="8631" y="7894"/>
                    <a:pt x="8856" y="7835"/>
                    <a:pt x="9058" y="7720"/>
                  </a:cubicBezTo>
                  <a:cubicBezTo>
                    <a:pt x="9090" y="7700"/>
                    <a:pt x="9121" y="7680"/>
                    <a:pt x="9149" y="7657"/>
                  </a:cubicBezTo>
                  <a:lnTo>
                    <a:pt x="9149" y="7657"/>
                  </a:lnTo>
                  <a:cubicBezTo>
                    <a:pt x="8524" y="8286"/>
                    <a:pt x="8366" y="9279"/>
                    <a:pt x="8833" y="10082"/>
                  </a:cubicBezTo>
                  <a:cubicBezTo>
                    <a:pt x="9204" y="10727"/>
                    <a:pt x="9880" y="11089"/>
                    <a:pt x="10575" y="11089"/>
                  </a:cubicBezTo>
                  <a:cubicBezTo>
                    <a:pt x="10916" y="11089"/>
                    <a:pt x="11262" y="11002"/>
                    <a:pt x="11579" y="10818"/>
                  </a:cubicBezTo>
                  <a:cubicBezTo>
                    <a:pt x="12540" y="10264"/>
                    <a:pt x="12868" y="9034"/>
                    <a:pt x="12315" y="8072"/>
                  </a:cubicBezTo>
                  <a:cubicBezTo>
                    <a:pt x="11943" y="7427"/>
                    <a:pt x="11267" y="7067"/>
                    <a:pt x="10572" y="7067"/>
                  </a:cubicBezTo>
                  <a:cubicBezTo>
                    <a:pt x="10231" y="7067"/>
                    <a:pt x="9885" y="7154"/>
                    <a:pt x="9569" y="7336"/>
                  </a:cubicBezTo>
                  <a:cubicBezTo>
                    <a:pt x="9489" y="7384"/>
                    <a:pt x="9418" y="7431"/>
                    <a:pt x="9351" y="7483"/>
                  </a:cubicBezTo>
                  <a:cubicBezTo>
                    <a:pt x="9723" y="7083"/>
                    <a:pt x="9814" y="6466"/>
                    <a:pt x="9529" y="5967"/>
                  </a:cubicBezTo>
                  <a:lnTo>
                    <a:pt x="9478" y="5872"/>
                  </a:lnTo>
                  <a:lnTo>
                    <a:pt x="13834" y="3356"/>
                  </a:lnTo>
                  <a:close/>
                  <a:moveTo>
                    <a:pt x="373" y="0"/>
                  </a:moveTo>
                  <a:cubicBezTo>
                    <a:pt x="167" y="0"/>
                    <a:pt x="1" y="166"/>
                    <a:pt x="1" y="372"/>
                  </a:cubicBezTo>
                  <a:lnTo>
                    <a:pt x="1" y="6640"/>
                  </a:lnTo>
                  <a:cubicBezTo>
                    <a:pt x="1" y="6842"/>
                    <a:pt x="167" y="7008"/>
                    <a:pt x="373" y="7008"/>
                  </a:cubicBezTo>
                  <a:lnTo>
                    <a:pt x="3313" y="7008"/>
                  </a:lnTo>
                  <a:cubicBezTo>
                    <a:pt x="3519" y="7008"/>
                    <a:pt x="3685" y="6842"/>
                    <a:pt x="3685" y="6640"/>
                  </a:cubicBezTo>
                  <a:lnTo>
                    <a:pt x="3685" y="5461"/>
                  </a:lnTo>
                  <a:lnTo>
                    <a:pt x="4543" y="5461"/>
                  </a:lnTo>
                  <a:cubicBezTo>
                    <a:pt x="5216" y="5461"/>
                    <a:pt x="5861" y="5746"/>
                    <a:pt x="6312" y="6236"/>
                  </a:cubicBezTo>
                  <a:lnTo>
                    <a:pt x="6676" y="6632"/>
                  </a:lnTo>
                  <a:lnTo>
                    <a:pt x="2763" y="8895"/>
                  </a:lnTo>
                  <a:cubicBezTo>
                    <a:pt x="2181" y="9228"/>
                    <a:pt x="1983" y="9971"/>
                    <a:pt x="2320" y="10553"/>
                  </a:cubicBezTo>
                  <a:lnTo>
                    <a:pt x="5172" y="15495"/>
                  </a:lnTo>
                  <a:cubicBezTo>
                    <a:pt x="5335" y="15776"/>
                    <a:pt x="5596" y="15974"/>
                    <a:pt x="5908" y="16061"/>
                  </a:cubicBezTo>
                  <a:cubicBezTo>
                    <a:pt x="6011" y="16089"/>
                    <a:pt x="6118" y="16101"/>
                    <a:pt x="6225" y="16101"/>
                  </a:cubicBezTo>
                  <a:cubicBezTo>
                    <a:pt x="6435" y="16101"/>
                    <a:pt x="6640" y="16045"/>
                    <a:pt x="6830" y="15938"/>
                  </a:cubicBezTo>
                  <a:lnTo>
                    <a:pt x="18384" y="9267"/>
                  </a:lnTo>
                  <a:cubicBezTo>
                    <a:pt x="18966" y="8931"/>
                    <a:pt x="19164" y="8187"/>
                    <a:pt x="18831" y="7605"/>
                  </a:cubicBezTo>
                  <a:lnTo>
                    <a:pt x="15979" y="2667"/>
                  </a:lnTo>
                  <a:cubicBezTo>
                    <a:pt x="15753" y="2276"/>
                    <a:pt x="15343" y="2059"/>
                    <a:pt x="14923" y="2059"/>
                  </a:cubicBezTo>
                  <a:cubicBezTo>
                    <a:pt x="14718" y="2059"/>
                    <a:pt x="14510" y="2111"/>
                    <a:pt x="14321" y="2220"/>
                  </a:cubicBezTo>
                  <a:lnTo>
                    <a:pt x="12991" y="2988"/>
                  </a:lnTo>
                  <a:lnTo>
                    <a:pt x="9857" y="1243"/>
                  </a:lnTo>
                  <a:cubicBezTo>
                    <a:pt x="9371" y="970"/>
                    <a:pt x="8813" y="827"/>
                    <a:pt x="8255" y="827"/>
                  </a:cubicBezTo>
                  <a:lnTo>
                    <a:pt x="3685" y="827"/>
                  </a:lnTo>
                  <a:lnTo>
                    <a:pt x="3685" y="372"/>
                  </a:lnTo>
                  <a:cubicBezTo>
                    <a:pt x="3685" y="166"/>
                    <a:pt x="3519" y="0"/>
                    <a:pt x="3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0" name="Google Shape;190;p22"/>
          <p:cNvSpPr txBox="1">
            <a:spLocks noGrp="1"/>
          </p:cNvSpPr>
          <p:nvPr>
            <p:ph type="title" idx="16" hasCustomPrompt="1"/>
          </p:nvPr>
        </p:nvSpPr>
        <p:spPr>
          <a:xfrm>
            <a:off x="1580207" y="1638233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2"/>
          <p:cNvSpPr txBox="1">
            <a:spLocks noGrp="1"/>
          </p:cNvSpPr>
          <p:nvPr>
            <p:ph type="title" idx="17" hasCustomPrompt="1"/>
          </p:nvPr>
        </p:nvSpPr>
        <p:spPr>
          <a:xfrm>
            <a:off x="1580207" y="3875733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 idx="18" hasCustomPrompt="1"/>
          </p:nvPr>
        </p:nvSpPr>
        <p:spPr>
          <a:xfrm>
            <a:off x="5193640" y="3844651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2"/>
          <p:cNvSpPr txBox="1">
            <a:spLocks noGrp="1"/>
          </p:cNvSpPr>
          <p:nvPr>
            <p:ph type="title" idx="19" hasCustomPrompt="1"/>
          </p:nvPr>
        </p:nvSpPr>
        <p:spPr>
          <a:xfrm>
            <a:off x="5160407" y="1652833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2"/>
          <p:cNvSpPr txBox="1">
            <a:spLocks noGrp="1"/>
          </p:cNvSpPr>
          <p:nvPr>
            <p:ph type="title" idx="20" hasCustomPrompt="1"/>
          </p:nvPr>
        </p:nvSpPr>
        <p:spPr>
          <a:xfrm>
            <a:off x="8740607" y="1638233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22"/>
          <p:cNvSpPr txBox="1">
            <a:spLocks noGrp="1"/>
          </p:cNvSpPr>
          <p:nvPr>
            <p:ph type="title" idx="21" hasCustomPrompt="1"/>
          </p:nvPr>
        </p:nvSpPr>
        <p:spPr>
          <a:xfrm>
            <a:off x="8706873" y="3860184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7470220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>
            <a:spLocks noGrp="1"/>
          </p:cNvSpPr>
          <p:nvPr>
            <p:ph type="title" hasCustomPrompt="1"/>
          </p:nvPr>
        </p:nvSpPr>
        <p:spPr>
          <a:xfrm>
            <a:off x="3625584" y="1052300"/>
            <a:ext cx="4940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3"/>
          <p:cNvSpPr txBox="1">
            <a:spLocks noGrp="1"/>
          </p:cNvSpPr>
          <p:nvPr>
            <p:ph type="subTitle" idx="1"/>
          </p:nvPr>
        </p:nvSpPr>
        <p:spPr>
          <a:xfrm>
            <a:off x="3625584" y="1758172"/>
            <a:ext cx="4940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title" idx="2" hasCustomPrompt="1"/>
          </p:nvPr>
        </p:nvSpPr>
        <p:spPr>
          <a:xfrm>
            <a:off x="3625584" y="2764419"/>
            <a:ext cx="4940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3"/>
          </p:nvPr>
        </p:nvSpPr>
        <p:spPr>
          <a:xfrm>
            <a:off x="3625584" y="3492868"/>
            <a:ext cx="4940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 idx="4" hasCustomPrompt="1"/>
          </p:nvPr>
        </p:nvSpPr>
        <p:spPr>
          <a:xfrm>
            <a:off x="3625584" y="4512860"/>
            <a:ext cx="4940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5"/>
          </p:nvPr>
        </p:nvSpPr>
        <p:spPr>
          <a:xfrm>
            <a:off x="3625584" y="5252631"/>
            <a:ext cx="4940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3" name="Google Shape;203;p23"/>
          <p:cNvSpPr/>
          <p:nvPr/>
        </p:nvSpPr>
        <p:spPr>
          <a:xfrm rot="7200031">
            <a:off x="7004583" y="3180379"/>
            <a:ext cx="7481888" cy="3102460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23"/>
          <p:cNvSpPr/>
          <p:nvPr/>
        </p:nvSpPr>
        <p:spPr>
          <a:xfrm rot="2700000">
            <a:off x="-1042844" y="825045"/>
            <a:ext cx="4899000" cy="2031695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5959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>
            <a:spLocks noGrp="1"/>
          </p:cNvSpPr>
          <p:nvPr>
            <p:ph type="title"/>
          </p:nvPr>
        </p:nvSpPr>
        <p:spPr>
          <a:xfrm>
            <a:off x="3354195" y="719333"/>
            <a:ext cx="5483600" cy="1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subTitle" idx="1"/>
          </p:nvPr>
        </p:nvSpPr>
        <p:spPr>
          <a:xfrm>
            <a:off x="3354133" y="2246812"/>
            <a:ext cx="5483600" cy="1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3798200" y="4511133"/>
            <a:ext cx="4595600" cy="1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 by </a:t>
            </a:r>
            <a:r>
              <a:rPr lang="en" sz="2400">
                <a:solidFill>
                  <a:schemeClr val="accent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2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, and includes icons by </a:t>
            </a:r>
            <a:r>
              <a:rPr lang="en" sz="2400">
                <a:solidFill>
                  <a:schemeClr val="accent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2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, and infographics &amp; images by </a:t>
            </a:r>
            <a:r>
              <a:rPr lang="en" sz="2400">
                <a:solidFill>
                  <a:schemeClr val="accent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24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sz="2400">
              <a:solidFill>
                <a:schemeClr val="accen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9" name="Google Shape;209;p24"/>
          <p:cNvSpPr/>
          <p:nvPr/>
        </p:nvSpPr>
        <p:spPr>
          <a:xfrm rot="-2700000">
            <a:off x="7828723" y="1676023"/>
            <a:ext cx="5376520" cy="222973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210" name="Google Shape;210;p24"/>
          <p:cNvSpPr/>
          <p:nvPr/>
        </p:nvSpPr>
        <p:spPr>
          <a:xfrm rot="7112749">
            <a:off x="-2670205" y="1135481"/>
            <a:ext cx="5761143" cy="2389240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30534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/>
          <p:nvPr/>
        </p:nvSpPr>
        <p:spPr>
          <a:xfrm rot="6205658" flipH="1">
            <a:off x="-1381246" y="1470012"/>
            <a:ext cx="5451439" cy="1929088"/>
          </a:xfrm>
          <a:custGeom>
            <a:avLst/>
            <a:gdLst/>
            <a:ahLst/>
            <a:cxnLst/>
            <a:rect l="l" t="t" r="r" b="b"/>
            <a:pathLst>
              <a:path w="81392" h="28802" fill="none" extrusionOk="0">
                <a:moveTo>
                  <a:pt x="3335" y="0"/>
                </a:moveTo>
                <a:cubicBezTo>
                  <a:pt x="1" y="12764"/>
                  <a:pt x="6287" y="18479"/>
                  <a:pt x="11026" y="18884"/>
                </a:cubicBezTo>
                <a:cubicBezTo>
                  <a:pt x="16122" y="19324"/>
                  <a:pt x="22658" y="15764"/>
                  <a:pt x="25766" y="15538"/>
                </a:cubicBezTo>
                <a:cubicBezTo>
                  <a:pt x="28992" y="15300"/>
                  <a:pt x="30564" y="18574"/>
                  <a:pt x="29945" y="21146"/>
                </a:cubicBezTo>
                <a:cubicBezTo>
                  <a:pt x="29564" y="22741"/>
                  <a:pt x="27754" y="23741"/>
                  <a:pt x="26349" y="22979"/>
                </a:cubicBezTo>
                <a:cubicBezTo>
                  <a:pt x="25206" y="22360"/>
                  <a:pt x="24409" y="19443"/>
                  <a:pt x="27135" y="17074"/>
                </a:cubicBezTo>
                <a:cubicBezTo>
                  <a:pt x="43089" y="3203"/>
                  <a:pt x="71081" y="7680"/>
                  <a:pt x="81392" y="2880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3" name="Google Shape;213;p25"/>
          <p:cNvGrpSpPr/>
          <p:nvPr/>
        </p:nvGrpSpPr>
        <p:grpSpPr>
          <a:xfrm>
            <a:off x="9795233" y="953067"/>
            <a:ext cx="886400" cy="886400"/>
            <a:chOff x="2317250" y="256425"/>
            <a:chExt cx="664800" cy="664800"/>
          </a:xfrm>
        </p:grpSpPr>
        <p:sp>
          <p:nvSpPr>
            <p:cNvPr id="214" name="Google Shape;214;p25"/>
            <p:cNvSpPr/>
            <p:nvPr/>
          </p:nvSpPr>
          <p:spPr>
            <a:xfrm>
              <a:off x="2317250" y="256425"/>
              <a:ext cx="664800" cy="6648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28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2446827" y="386222"/>
              <a:ext cx="405642" cy="405208"/>
            </a:xfrm>
            <a:custGeom>
              <a:avLst/>
              <a:gdLst/>
              <a:ahLst/>
              <a:cxnLst/>
              <a:rect l="l" t="t" r="r" b="b"/>
              <a:pathLst>
                <a:path w="10287" h="10276" extrusionOk="0">
                  <a:moveTo>
                    <a:pt x="5132" y="0"/>
                  </a:moveTo>
                  <a:cubicBezTo>
                    <a:pt x="4882" y="12"/>
                    <a:pt x="4691" y="226"/>
                    <a:pt x="4691" y="524"/>
                  </a:cubicBezTo>
                  <a:cubicBezTo>
                    <a:pt x="4691" y="1036"/>
                    <a:pt x="4691" y="1548"/>
                    <a:pt x="4691" y="2060"/>
                  </a:cubicBezTo>
                  <a:lnTo>
                    <a:pt x="4691" y="2441"/>
                  </a:lnTo>
                  <a:cubicBezTo>
                    <a:pt x="4584" y="2417"/>
                    <a:pt x="4536" y="2346"/>
                    <a:pt x="4489" y="2286"/>
                  </a:cubicBezTo>
                  <a:cubicBezTo>
                    <a:pt x="4191" y="1988"/>
                    <a:pt x="3881" y="1691"/>
                    <a:pt x="3584" y="1381"/>
                  </a:cubicBezTo>
                  <a:cubicBezTo>
                    <a:pt x="3486" y="1283"/>
                    <a:pt x="3371" y="1217"/>
                    <a:pt x="3234" y="1217"/>
                  </a:cubicBezTo>
                  <a:cubicBezTo>
                    <a:pt x="3205" y="1217"/>
                    <a:pt x="3175" y="1220"/>
                    <a:pt x="3143" y="1226"/>
                  </a:cubicBezTo>
                  <a:cubicBezTo>
                    <a:pt x="2977" y="1274"/>
                    <a:pt x="2858" y="1369"/>
                    <a:pt x="2810" y="1536"/>
                  </a:cubicBezTo>
                  <a:cubicBezTo>
                    <a:pt x="2762" y="1726"/>
                    <a:pt x="2810" y="1893"/>
                    <a:pt x="2953" y="2024"/>
                  </a:cubicBezTo>
                  <a:cubicBezTo>
                    <a:pt x="3489" y="2560"/>
                    <a:pt x="4024" y="3096"/>
                    <a:pt x="4548" y="3620"/>
                  </a:cubicBezTo>
                  <a:cubicBezTo>
                    <a:pt x="4655" y="3715"/>
                    <a:pt x="4703" y="3810"/>
                    <a:pt x="4691" y="3953"/>
                  </a:cubicBezTo>
                  <a:cubicBezTo>
                    <a:pt x="4691" y="4143"/>
                    <a:pt x="4691" y="4334"/>
                    <a:pt x="4691" y="4513"/>
                  </a:cubicBezTo>
                  <a:cubicBezTo>
                    <a:pt x="4703" y="4643"/>
                    <a:pt x="4655" y="4679"/>
                    <a:pt x="4524" y="4691"/>
                  </a:cubicBezTo>
                  <a:cubicBezTo>
                    <a:pt x="4443" y="4699"/>
                    <a:pt x="4363" y="4704"/>
                    <a:pt x="4286" y="4704"/>
                  </a:cubicBezTo>
                  <a:cubicBezTo>
                    <a:pt x="3908" y="4704"/>
                    <a:pt x="3574" y="4594"/>
                    <a:pt x="3298" y="4239"/>
                  </a:cubicBezTo>
                  <a:cubicBezTo>
                    <a:pt x="3024" y="3870"/>
                    <a:pt x="2655" y="3572"/>
                    <a:pt x="2322" y="3239"/>
                  </a:cubicBezTo>
                  <a:cubicBezTo>
                    <a:pt x="2215" y="3131"/>
                    <a:pt x="2107" y="3012"/>
                    <a:pt x="1988" y="2917"/>
                  </a:cubicBezTo>
                  <a:cubicBezTo>
                    <a:pt x="1895" y="2829"/>
                    <a:pt x="1781" y="2788"/>
                    <a:pt x="1670" y="2788"/>
                  </a:cubicBezTo>
                  <a:cubicBezTo>
                    <a:pt x="1555" y="2788"/>
                    <a:pt x="1442" y="2832"/>
                    <a:pt x="1357" y="2917"/>
                  </a:cubicBezTo>
                  <a:cubicBezTo>
                    <a:pt x="1179" y="3084"/>
                    <a:pt x="1179" y="3346"/>
                    <a:pt x="1357" y="3548"/>
                  </a:cubicBezTo>
                  <a:cubicBezTo>
                    <a:pt x="1417" y="3608"/>
                    <a:pt x="1476" y="3667"/>
                    <a:pt x="1548" y="3739"/>
                  </a:cubicBezTo>
                  <a:cubicBezTo>
                    <a:pt x="1845" y="4036"/>
                    <a:pt x="2143" y="4334"/>
                    <a:pt x="2453" y="4643"/>
                  </a:cubicBezTo>
                  <a:cubicBezTo>
                    <a:pt x="2441" y="4655"/>
                    <a:pt x="2441" y="4679"/>
                    <a:pt x="2417" y="4691"/>
                  </a:cubicBezTo>
                  <a:lnTo>
                    <a:pt x="536" y="4691"/>
                  </a:lnTo>
                  <a:cubicBezTo>
                    <a:pt x="214" y="4691"/>
                    <a:pt x="0" y="4894"/>
                    <a:pt x="0" y="5155"/>
                  </a:cubicBezTo>
                  <a:cubicBezTo>
                    <a:pt x="12" y="5405"/>
                    <a:pt x="226" y="5596"/>
                    <a:pt x="524" y="5596"/>
                  </a:cubicBezTo>
                  <a:lnTo>
                    <a:pt x="2238" y="5596"/>
                  </a:lnTo>
                  <a:cubicBezTo>
                    <a:pt x="2265" y="5596"/>
                    <a:pt x="2294" y="5591"/>
                    <a:pt x="2324" y="5591"/>
                  </a:cubicBezTo>
                  <a:cubicBezTo>
                    <a:pt x="2361" y="5591"/>
                    <a:pt x="2401" y="5599"/>
                    <a:pt x="2441" y="5632"/>
                  </a:cubicBezTo>
                  <a:cubicBezTo>
                    <a:pt x="2393" y="5691"/>
                    <a:pt x="2346" y="5739"/>
                    <a:pt x="2286" y="5798"/>
                  </a:cubicBezTo>
                  <a:cubicBezTo>
                    <a:pt x="1976" y="6108"/>
                    <a:pt x="1655" y="6418"/>
                    <a:pt x="1357" y="6739"/>
                  </a:cubicBezTo>
                  <a:cubicBezTo>
                    <a:pt x="1191" y="6906"/>
                    <a:pt x="1167" y="7120"/>
                    <a:pt x="1286" y="7299"/>
                  </a:cubicBezTo>
                  <a:cubicBezTo>
                    <a:pt x="1376" y="7434"/>
                    <a:pt x="1501" y="7495"/>
                    <a:pt x="1645" y="7495"/>
                  </a:cubicBezTo>
                  <a:cubicBezTo>
                    <a:pt x="1690" y="7495"/>
                    <a:pt x="1738" y="7489"/>
                    <a:pt x="1786" y="7477"/>
                  </a:cubicBezTo>
                  <a:cubicBezTo>
                    <a:pt x="1893" y="7453"/>
                    <a:pt x="1976" y="7382"/>
                    <a:pt x="2060" y="7299"/>
                  </a:cubicBezTo>
                  <a:cubicBezTo>
                    <a:pt x="2560" y="6787"/>
                    <a:pt x="3072" y="6287"/>
                    <a:pt x="3572" y="5775"/>
                  </a:cubicBezTo>
                  <a:cubicBezTo>
                    <a:pt x="3686" y="5660"/>
                    <a:pt x="3800" y="5591"/>
                    <a:pt x="3954" y="5591"/>
                  </a:cubicBezTo>
                  <a:cubicBezTo>
                    <a:pt x="3977" y="5591"/>
                    <a:pt x="4000" y="5593"/>
                    <a:pt x="4024" y="5596"/>
                  </a:cubicBezTo>
                  <a:cubicBezTo>
                    <a:pt x="4045" y="5598"/>
                    <a:pt x="4066" y="5599"/>
                    <a:pt x="4088" y="5599"/>
                  </a:cubicBezTo>
                  <a:cubicBezTo>
                    <a:pt x="4203" y="5599"/>
                    <a:pt x="4328" y="5572"/>
                    <a:pt x="4437" y="5572"/>
                  </a:cubicBezTo>
                  <a:cubicBezTo>
                    <a:pt x="4519" y="5572"/>
                    <a:pt x="4592" y="5588"/>
                    <a:pt x="4643" y="5644"/>
                  </a:cubicBezTo>
                  <a:cubicBezTo>
                    <a:pt x="4774" y="5786"/>
                    <a:pt x="4667" y="6048"/>
                    <a:pt x="4691" y="6263"/>
                  </a:cubicBezTo>
                  <a:cubicBezTo>
                    <a:pt x="4703" y="6453"/>
                    <a:pt x="4632" y="6584"/>
                    <a:pt x="4501" y="6715"/>
                  </a:cubicBezTo>
                  <a:cubicBezTo>
                    <a:pt x="3977" y="7215"/>
                    <a:pt x="3465" y="7739"/>
                    <a:pt x="2953" y="8251"/>
                  </a:cubicBezTo>
                  <a:cubicBezTo>
                    <a:pt x="2738" y="8465"/>
                    <a:pt x="2727" y="8751"/>
                    <a:pt x="2917" y="8930"/>
                  </a:cubicBezTo>
                  <a:cubicBezTo>
                    <a:pt x="3005" y="9018"/>
                    <a:pt x="3107" y="9063"/>
                    <a:pt x="3213" y="9063"/>
                  </a:cubicBezTo>
                  <a:cubicBezTo>
                    <a:pt x="3335" y="9063"/>
                    <a:pt x="3463" y="9003"/>
                    <a:pt x="3584" y="8882"/>
                  </a:cubicBezTo>
                  <a:cubicBezTo>
                    <a:pt x="3893" y="8573"/>
                    <a:pt x="4203" y="8263"/>
                    <a:pt x="4512" y="7965"/>
                  </a:cubicBezTo>
                  <a:cubicBezTo>
                    <a:pt x="4557" y="7921"/>
                    <a:pt x="4580" y="7857"/>
                    <a:pt x="4668" y="7857"/>
                  </a:cubicBezTo>
                  <a:cubicBezTo>
                    <a:pt x="4675" y="7857"/>
                    <a:pt x="4683" y="7857"/>
                    <a:pt x="4691" y="7858"/>
                  </a:cubicBezTo>
                  <a:cubicBezTo>
                    <a:pt x="4691" y="8489"/>
                    <a:pt x="4679" y="9120"/>
                    <a:pt x="4691" y="9751"/>
                  </a:cubicBezTo>
                  <a:cubicBezTo>
                    <a:pt x="4691" y="10049"/>
                    <a:pt x="4870" y="10263"/>
                    <a:pt x="5132" y="10275"/>
                  </a:cubicBezTo>
                  <a:cubicBezTo>
                    <a:pt x="5394" y="10275"/>
                    <a:pt x="5584" y="10061"/>
                    <a:pt x="5584" y="9751"/>
                  </a:cubicBezTo>
                  <a:cubicBezTo>
                    <a:pt x="5596" y="9180"/>
                    <a:pt x="5584" y="8608"/>
                    <a:pt x="5596" y="8037"/>
                  </a:cubicBezTo>
                  <a:cubicBezTo>
                    <a:pt x="5596" y="7977"/>
                    <a:pt x="5560" y="7906"/>
                    <a:pt x="5632" y="7834"/>
                  </a:cubicBezTo>
                  <a:cubicBezTo>
                    <a:pt x="5691" y="7894"/>
                    <a:pt x="5751" y="7953"/>
                    <a:pt x="5810" y="8001"/>
                  </a:cubicBezTo>
                  <a:cubicBezTo>
                    <a:pt x="6120" y="8311"/>
                    <a:pt x="6417" y="8620"/>
                    <a:pt x="6739" y="8930"/>
                  </a:cubicBezTo>
                  <a:cubicBezTo>
                    <a:pt x="6835" y="9019"/>
                    <a:pt x="6943" y="9065"/>
                    <a:pt x="7053" y="9065"/>
                  </a:cubicBezTo>
                  <a:cubicBezTo>
                    <a:pt x="7135" y="9065"/>
                    <a:pt x="7218" y="9040"/>
                    <a:pt x="7299" y="8989"/>
                  </a:cubicBezTo>
                  <a:cubicBezTo>
                    <a:pt x="7477" y="8870"/>
                    <a:pt x="7513" y="8692"/>
                    <a:pt x="7477" y="8489"/>
                  </a:cubicBezTo>
                  <a:cubicBezTo>
                    <a:pt x="7453" y="8370"/>
                    <a:pt x="7370" y="8299"/>
                    <a:pt x="7287" y="8215"/>
                  </a:cubicBezTo>
                  <a:cubicBezTo>
                    <a:pt x="6787" y="7715"/>
                    <a:pt x="6287" y="7203"/>
                    <a:pt x="5775" y="6703"/>
                  </a:cubicBezTo>
                  <a:cubicBezTo>
                    <a:pt x="5644" y="6572"/>
                    <a:pt x="5560" y="6441"/>
                    <a:pt x="5584" y="6251"/>
                  </a:cubicBezTo>
                  <a:cubicBezTo>
                    <a:pt x="5608" y="6048"/>
                    <a:pt x="5501" y="5775"/>
                    <a:pt x="5632" y="5644"/>
                  </a:cubicBezTo>
                  <a:cubicBezTo>
                    <a:pt x="5684" y="5586"/>
                    <a:pt x="5759" y="5571"/>
                    <a:pt x="5844" y="5571"/>
                  </a:cubicBezTo>
                  <a:cubicBezTo>
                    <a:pt x="5942" y="5571"/>
                    <a:pt x="6052" y="5591"/>
                    <a:pt x="6156" y="5591"/>
                  </a:cubicBezTo>
                  <a:cubicBezTo>
                    <a:pt x="6188" y="5591"/>
                    <a:pt x="6220" y="5589"/>
                    <a:pt x="6251" y="5584"/>
                  </a:cubicBezTo>
                  <a:cubicBezTo>
                    <a:pt x="6273" y="5581"/>
                    <a:pt x="6294" y="5580"/>
                    <a:pt x="6314" y="5580"/>
                  </a:cubicBezTo>
                  <a:cubicBezTo>
                    <a:pt x="6471" y="5580"/>
                    <a:pt x="6587" y="5659"/>
                    <a:pt x="6703" y="5775"/>
                  </a:cubicBezTo>
                  <a:cubicBezTo>
                    <a:pt x="7215" y="6298"/>
                    <a:pt x="7727" y="6810"/>
                    <a:pt x="8251" y="7322"/>
                  </a:cubicBezTo>
                  <a:cubicBezTo>
                    <a:pt x="8365" y="7436"/>
                    <a:pt x="8498" y="7493"/>
                    <a:pt x="8625" y="7493"/>
                  </a:cubicBezTo>
                  <a:cubicBezTo>
                    <a:pt x="8738" y="7493"/>
                    <a:pt x="8846" y="7448"/>
                    <a:pt x="8930" y="7358"/>
                  </a:cubicBezTo>
                  <a:cubicBezTo>
                    <a:pt x="9120" y="7180"/>
                    <a:pt x="9108" y="6918"/>
                    <a:pt x="8882" y="6691"/>
                  </a:cubicBezTo>
                  <a:cubicBezTo>
                    <a:pt x="8573" y="6382"/>
                    <a:pt x="8263" y="6072"/>
                    <a:pt x="7953" y="5763"/>
                  </a:cubicBezTo>
                  <a:cubicBezTo>
                    <a:pt x="7918" y="5715"/>
                    <a:pt x="7846" y="5691"/>
                    <a:pt x="7858" y="5584"/>
                  </a:cubicBezTo>
                  <a:cubicBezTo>
                    <a:pt x="8279" y="5584"/>
                    <a:pt x="8700" y="5589"/>
                    <a:pt x="9120" y="5589"/>
                  </a:cubicBezTo>
                  <a:cubicBezTo>
                    <a:pt x="9331" y="5589"/>
                    <a:pt x="9541" y="5588"/>
                    <a:pt x="9751" y="5584"/>
                  </a:cubicBezTo>
                  <a:cubicBezTo>
                    <a:pt x="10061" y="5584"/>
                    <a:pt x="10287" y="5394"/>
                    <a:pt x="10275" y="5132"/>
                  </a:cubicBezTo>
                  <a:cubicBezTo>
                    <a:pt x="10263" y="4870"/>
                    <a:pt x="10049" y="4691"/>
                    <a:pt x="9751" y="4691"/>
                  </a:cubicBezTo>
                  <a:lnTo>
                    <a:pt x="8037" y="4691"/>
                  </a:lnTo>
                  <a:cubicBezTo>
                    <a:pt x="8013" y="4691"/>
                    <a:pt x="7987" y="4695"/>
                    <a:pt x="7960" y="4695"/>
                  </a:cubicBezTo>
                  <a:cubicBezTo>
                    <a:pt x="7920" y="4695"/>
                    <a:pt x="7877" y="4686"/>
                    <a:pt x="7834" y="4643"/>
                  </a:cubicBezTo>
                  <a:cubicBezTo>
                    <a:pt x="7894" y="4596"/>
                    <a:pt x="7941" y="4536"/>
                    <a:pt x="7989" y="4489"/>
                  </a:cubicBezTo>
                  <a:cubicBezTo>
                    <a:pt x="8299" y="4167"/>
                    <a:pt x="8620" y="3858"/>
                    <a:pt x="8930" y="3536"/>
                  </a:cubicBezTo>
                  <a:cubicBezTo>
                    <a:pt x="9084" y="3381"/>
                    <a:pt x="9108" y="3203"/>
                    <a:pt x="9001" y="3000"/>
                  </a:cubicBezTo>
                  <a:cubicBezTo>
                    <a:pt x="8915" y="2848"/>
                    <a:pt x="8776" y="2787"/>
                    <a:pt x="8621" y="2787"/>
                  </a:cubicBezTo>
                  <a:cubicBezTo>
                    <a:pt x="8582" y="2787"/>
                    <a:pt x="8542" y="2791"/>
                    <a:pt x="8501" y="2798"/>
                  </a:cubicBezTo>
                  <a:cubicBezTo>
                    <a:pt x="8382" y="2822"/>
                    <a:pt x="8299" y="2905"/>
                    <a:pt x="8215" y="2989"/>
                  </a:cubicBezTo>
                  <a:cubicBezTo>
                    <a:pt x="7715" y="3489"/>
                    <a:pt x="7203" y="3989"/>
                    <a:pt x="6715" y="4501"/>
                  </a:cubicBezTo>
                  <a:cubicBezTo>
                    <a:pt x="6599" y="4617"/>
                    <a:pt x="6483" y="4695"/>
                    <a:pt x="6326" y="4695"/>
                  </a:cubicBezTo>
                  <a:cubicBezTo>
                    <a:pt x="6306" y="4695"/>
                    <a:pt x="6285" y="4694"/>
                    <a:pt x="6263" y="4691"/>
                  </a:cubicBezTo>
                  <a:cubicBezTo>
                    <a:pt x="6240" y="4689"/>
                    <a:pt x="6216" y="4687"/>
                    <a:pt x="6192" y="4687"/>
                  </a:cubicBezTo>
                  <a:cubicBezTo>
                    <a:pt x="6085" y="4687"/>
                    <a:pt x="5971" y="4708"/>
                    <a:pt x="5867" y="4708"/>
                  </a:cubicBezTo>
                  <a:cubicBezTo>
                    <a:pt x="5775" y="4708"/>
                    <a:pt x="5692" y="4692"/>
                    <a:pt x="5632" y="4632"/>
                  </a:cubicBezTo>
                  <a:cubicBezTo>
                    <a:pt x="5501" y="4501"/>
                    <a:pt x="5608" y="4227"/>
                    <a:pt x="5584" y="4024"/>
                  </a:cubicBezTo>
                  <a:cubicBezTo>
                    <a:pt x="5572" y="3834"/>
                    <a:pt x="5644" y="3703"/>
                    <a:pt x="5775" y="3572"/>
                  </a:cubicBezTo>
                  <a:cubicBezTo>
                    <a:pt x="6298" y="3060"/>
                    <a:pt x="6822" y="2536"/>
                    <a:pt x="7334" y="2012"/>
                  </a:cubicBezTo>
                  <a:cubicBezTo>
                    <a:pt x="7549" y="1810"/>
                    <a:pt x="7549" y="1524"/>
                    <a:pt x="7370" y="1345"/>
                  </a:cubicBezTo>
                  <a:cubicBezTo>
                    <a:pt x="7285" y="1260"/>
                    <a:pt x="7178" y="1216"/>
                    <a:pt x="7067" y="1216"/>
                  </a:cubicBezTo>
                  <a:cubicBezTo>
                    <a:pt x="6946" y="1216"/>
                    <a:pt x="6821" y="1269"/>
                    <a:pt x="6715" y="1381"/>
                  </a:cubicBezTo>
                  <a:cubicBezTo>
                    <a:pt x="6394" y="1691"/>
                    <a:pt x="6084" y="2000"/>
                    <a:pt x="5763" y="2322"/>
                  </a:cubicBezTo>
                  <a:cubicBezTo>
                    <a:pt x="5727" y="2357"/>
                    <a:pt x="5691" y="2429"/>
                    <a:pt x="5596" y="2429"/>
                  </a:cubicBezTo>
                  <a:cubicBezTo>
                    <a:pt x="5596" y="1798"/>
                    <a:pt x="5596" y="1167"/>
                    <a:pt x="5596" y="536"/>
                  </a:cubicBezTo>
                  <a:cubicBezTo>
                    <a:pt x="5596" y="214"/>
                    <a:pt x="5405" y="0"/>
                    <a:pt x="5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6" name="Google Shape;216;p25"/>
          <p:cNvSpPr/>
          <p:nvPr/>
        </p:nvSpPr>
        <p:spPr>
          <a:xfrm rot="8432525">
            <a:off x="7309463" y="3485187"/>
            <a:ext cx="7481811" cy="3102428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1588324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/>
          <a:lstStyle/>
          <a:p>
            <a:fld id="{5047EA70-0E70-4E94-9973-971F3386A539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40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2490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264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60000" y="682367"/>
            <a:ext cx="7652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932600" y="1687467"/>
            <a:ext cx="10326800" cy="4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Google Shape;23;p4"/>
          <p:cNvSpPr/>
          <p:nvPr/>
        </p:nvSpPr>
        <p:spPr>
          <a:xfrm>
            <a:off x="8106567" y="-242400"/>
            <a:ext cx="4085447" cy="1694083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4"/>
          <p:cNvSpPr/>
          <p:nvPr/>
        </p:nvSpPr>
        <p:spPr>
          <a:xfrm rot="2700000">
            <a:off x="-390081" y="5835815"/>
            <a:ext cx="2713349" cy="112527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grpSp>
        <p:nvGrpSpPr>
          <p:cNvPr id="25" name="Google Shape;25;p4"/>
          <p:cNvGrpSpPr/>
          <p:nvPr/>
        </p:nvGrpSpPr>
        <p:grpSpPr>
          <a:xfrm>
            <a:off x="-513667" y="2777217"/>
            <a:ext cx="1152800" cy="1152800"/>
            <a:chOff x="1033475" y="428963"/>
            <a:chExt cx="864600" cy="864600"/>
          </a:xfrm>
        </p:grpSpPr>
        <p:sp>
          <p:nvSpPr>
            <p:cNvPr id="26" name="Google Shape;26;p4"/>
            <p:cNvSpPr/>
            <p:nvPr/>
          </p:nvSpPr>
          <p:spPr>
            <a:xfrm>
              <a:off x="1033475" y="428963"/>
              <a:ext cx="864600" cy="8646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7" name="Google Shape;27;p4"/>
            <p:cNvGrpSpPr/>
            <p:nvPr/>
          </p:nvGrpSpPr>
          <p:grpSpPr>
            <a:xfrm>
              <a:off x="1215551" y="629641"/>
              <a:ext cx="500443" cy="463261"/>
              <a:chOff x="3650951" y="4238029"/>
              <a:chExt cx="500443" cy="463261"/>
            </a:xfrm>
          </p:grpSpPr>
          <p:sp>
            <p:nvSpPr>
              <p:cNvPr id="28" name="Google Shape;28;p4"/>
              <p:cNvSpPr/>
              <p:nvPr/>
            </p:nvSpPr>
            <p:spPr>
              <a:xfrm>
                <a:off x="3719036" y="4479963"/>
                <a:ext cx="211337" cy="128479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6942" extrusionOk="0">
                    <a:moveTo>
                      <a:pt x="10526" y="893"/>
                    </a:moveTo>
                    <a:lnTo>
                      <a:pt x="10526" y="6049"/>
                    </a:lnTo>
                    <a:lnTo>
                      <a:pt x="893" y="6049"/>
                    </a:lnTo>
                    <a:lnTo>
                      <a:pt x="893" y="893"/>
                    </a:lnTo>
                    <a:close/>
                    <a:moveTo>
                      <a:pt x="417" y="0"/>
                    </a:moveTo>
                    <a:cubicBezTo>
                      <a:pt x="36" y="0"/>
                      <a:pt x="0" y="24"/>
                      <a:pt x="0" y="417"/>
                    </a:cubicBezTo>
                    <a:lnTo>
                      <a:pt x="0" y="6513"/>
                    </a:lnTo>
                    <a:cubicBezTo>
                      <a:pt x="0" y="6906"/>
                      <a:pt x="36" y="6942"/>
                      <a:pt x="429" y="6942"/>
                    </a:cubicBezTo>
                    <a:lnTo>
                      <a:pt x="11002" y="6942"/>
                    </a:lnTo>
                    <a:cubicBezTo>
                      <a:pt x="11395" y="6942"/>
                      <a:pt x="11419" y="6906"/>
                      <a:pt x="11419" y="6525"/>
                    </a:cubicBezTo>
                    <a:lnTo>
                      <a:pt x="11419" y="393"/>
                    </a:lnTo>
                    <a:cubicBezTo>
                      <a:pt x="11419" y="24"/>
                      <a:pt x="11395" y="0"/>
                      <a:pt x="110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" name="Google Shape;29;p4"/>
              <p:cNvSpPr/>
              <p:nvPr/>
            </p:nvSpPr>
            <p:spPr>
              <a:xfrm>
                <a:off x="3969335" y="4479741"/>
                <a:ext cx="111970" cy="176525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9538" extrusionOk="0">
                    <a:moveTo>
                      <a:pt x="5156" y="905"/>
                    </a:moveTo>
                    <a:cubicBezTo>
                      <a:pt x="5156" y="1763"/>
                      <a:pt x="5156" y="2620"/>
                      <a:pt x="5156" y="3465"/>
                    </a:cubicBezTo>
                    <a:lnTo>
                      <a:pt x="5156" y="3775"/>
                    </a:lnTo>
                    <a:lnTo>
                      <a:pt x="5085" y="3775"/>
                    </a:lnTo>
                    <a:cubicBezTo>
                      <a:pt x="4418" y="3870"/>
                      <a:pt x="3930" y="4406"/>
                      <a:pt x="3930" y="5061"/>
                    </a:cubicBezTo>
                    <a:cubicBezTo>
                      <a:pt x="3930" y="5692"/>
                      <a:pt x="4430" y="6251"/>
                      <a:pt x="5073" y="6335"/>
                    </a:cubicBezTo>
                    <a:cubicBezTo>
                      <a:pt x="5109" y="6346"/>
                      <a:pt x="5133" y="6346"/>
                      <a:pt x="5156" y="6346"/>
                    </a:cubicBezTo>
                    <a:lnTo>
                      <a:pt x="5156" y="6525"/>
                    </a:lnTo>
                    <a:cubicBezTo>
                      <a:pt x="5156" y="7216"/>
                      <a:pt x="5156" y="7930"/>
                      <a:pt x="5156" y="8644"/>
                    </a:cubicBezTo>
                    <a:lnTo>
                      <a:pt x="894" y="8644"/>
                    </a:lnTo>
                    <a:cubicBezTo>
                      <a:pt x="894" y="6168"/>
                      <a:pt x="894" y="3620"/>
                      <a:pt x="894" y="905"/>
                    </a:cubicBezTo>
                    <a:close/>
                    <a:moveTo>
                      <a:pt x="346" y="0"/>
                    </a:moveTo>
                    <a:cubicBezTo>
                      <a:pt x="96" y="0"/>
                      <a:pt x="1" y="108"/>
                      <a:pt x="1" y="346"/>
                    </a:cubicBezTo>
                    <a:cubicBezTo>
                      <a:pt x="1" y="3334"/>
                      <a:pt x="1" y="6311"/>
                      <a:pt x="1" y="9287"/>
                    </a:cubicBezTo>
                    <a:cubicBezTo>
                      <a:pt x="1" y="9490"/>
                      <a:pt x="72" y="9537"/>
                      <a:pt x="263" y="9537"/>
                    </a:cubicBezTo>
                    <a:lnTo>
                      <a:pt x="5787" y="9537"/>
                    </a:lnTo>
                    <a:cubicBezTo>
                      <a:pt x="5990" y="9537"/>
                      <a:pt x="6049" y="9478"/>
                      <a:pt x="6049" y="9275"/>
                    </a:cubicBezTo>
                    <a:cubicBezTo>
                      <a:pt x="6049" y="8049"/>
                      <a:pt x="6049" y="6811"/>
                      <a:pt x="6049" y="5584"/>
                    </a:cubicBezTo>
                    <a:cubicBezTo>
                      <a:pt x="5990" y="5454"/>
                      <a:pt x="5871" y="5477"/>
                      <a:pt x="5752" y="5465"/>
                    </a:cubicBezTo>
                    <a:lnTo>
                      <a:pt x="5454" y="5465"/>
                    </a:lnTo>
                    <a:cubicBezTo>
                      <a:pt x="5371" y="5465"/>
                      <a:pt x="5287" y="5465"/>
                      <a:pt x="5204" y="5454"/>
                    </a:cubicBezTo>
                    <a:cubicBezTo>
                      <a:pt x="4990" y="5418"/>
                      <a:pt x="4823" y="5239"/>
                      <a:pt x="4823" y="5061"/>
                    </a:cubicBezTo>
                    <a:cubicBezTo>
                      <a:pt x="4823" y="4858"/>
                      <a:pt x="4978" y="4692"/>
                      <a:pt x="5204" y="4668"/>
                    </a:cubicBezTo>
                    <a:cubicBezTo>
                      <a:pt x="5287" y="4656"/>
                      <a:pt x="5371" y="4656"/>
                      <a:pt x="5454" y="4656"/>
                    </a:cubicBezTo>
                    <a:lnTo>
                      <a:pt x="5609" y="4656"/>
                    </a:lnTo>
                    <a:cubicBezTo>
                      <a:pt x="5656" y="4656"/>
                      <a:pt x="5704" y="4656"/>
                      <a:pt x="5752" y="4644"/>
                    </a:cubicBezTo>
                    <a:cubicBezTo>
                      <a:pt x="5770" y="4644"/>
                      <a:pt x="5788" y="4644"/>
                      <a:pt x="5806" y="4644"/>
                    </a:cubicBezTo>
                    <a:cubicBezTo>
                      <a:pt x="5906" y="4644"/>
                      <a:pt x="5999" y="4636"/>
                      <a:pt x="6049" y="4525"/>
                    </a:cubicBezTo>
                    <a:cubicBezTo>
                      <a:pt x="6049" y="3132"/>
                      <a:pt x="6049" y="1739"/>
                      <a:pt x="6049" y="346"/>
                    </a:cubicBezTo>
                    <a:cubicBezTo>
                      <a:pt x="6049" y="96"/>
                      <a:pt x="5954" y="0"/>
                      <a:pt x="5704" y="0"/>
                    </a:cubicBezTo>
                    <a:cubicBezTo>
                      <a:pt x="4811" y="12"/>
                      <a:pt x="3918" y="12"/>
                      <a:pt x="3013" y="12"/>
                    </a:cubicBezTo>
                    <a:cubicBezTo>
                      <a:pt x="2132" y="12"/>
                      <a:pt x="1239" y="12"/>
                      <a:pt x="3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" name="Google Shape;30;p4"/>
              <p:cNvSpPr/>
              <p:nvPr/>
            </p:nvSpPr>
            <p:spPr>
              <a:xfrm>
                <a:off x="4048672" y="4559503"/>
                <a:ext cx="49804" cy="28002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1513" extrusionOk="0">
                    <a:moveTo>
                      <a:pt x="1929" y="1"/>
                    </a:moveTo>
                    <a:cubicBezTo>
                      <a:pt x="1560" y="1"/>
                      <a:pt x="1191" y="1"/>
                      <a:pt x="810" y="12"/>
                    </a:cubicBezTo>
                    <a:cubicBezTo>
                      <a:pt x="322" y="24"/>
                      <a:pt x="0" y="322"/>
                      <a:pt x="0" y="751"/>
                    </a:cubicBezTo>
                    <a:cubicBezTo>
                      <a:pt x="0" y="1167"/>
                      <a:pt x="345" y="1489"/>
                      <a:pt x="822" y="1501"/>
                    </a:cubicBezTo>
                    <a:cubicBezTo>
                      <a:pt x="1191" y="1513"/>
                      <a:pt x="1560" y="1513"/>
                      <a:pt x="1941" y="1513"/>
                    </a:cubicBezTo>
                    <a:cubicBezTo>
                      <a:pt x="2429" y="1394"/>
                      <a:pt x="2667" y="1167"/>
                      <a:pt x="2679" y="774"/>
                    </a:cubicBezTo>
                    <a:cubicBezTo>
                      <a:pt x="2691" y="370"/>
                      <a:pt x="2441" y="108"/>
                      <a:pt x="19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" name="Google Shape;31;p4"/>
              <p:cNvSpPr/>
              <p:nvPr/>
            </p:nvSpPr>
            <p:spPr>
              <a:xfrm>
                <a:off x="3650951" y="4238029"/>
                <a:ext cx="500443" cy="463261"/>
              </a:xfrm>
              <a:custGeom>
                <a:avLst/>
                <a:gdLst/>
                <a:ahLst/>
                <a:cxnLst/>
                <a:rect l="l" t="t" r="r" b="b"/>
                <a:pathLst>
                  <a:path w="27040" h="25031" extrusionOk="0">
                    <a:moveTo>
                      <a:pt x="23801" y="1155"/>
                    </a:moveTo>
                    <a:cubicBezTo>
                      <a:pt x="24539" y="1155"/>
                      <a:pt x="24884" y="1584"/>
                      <a:pt x="24837" y="2191"/>
                    </a:cubicBezTo>
                    <a:cubicBezTo>
                      <a:pt x="24801" y="2596"/>
                      <a:pt x="24825" y="3001"/>
                      <a:pt x="24837" y="3406"/>
                    </a:cubicBezTo>
                    <a:cubicBezTo>
                      <a:pt x="24837" y="3584"/>
                      <a:pt x="24777" y="3644"/>
                      <a:pt x="24599" y="3644"/>
                    </a:cubicBezTo>
                    <a:cubicBezTo>
                      <a:pt x="24376" y="3640"/>
                      <a:pt x="24154" y="3638"/>
                      <a:pt x="23932" y="3638"/>
                    </a:cubicBezTo>
                    <a:cubicBezTo>
                      <a:pt x="23487" y="3638"/>
                      <a:pt x="23043" y="3644"/>
                      <a:pt x="22598" y="3644"/>
                    </a:cubicBezTo>
                    <a:lnTo>
                      <a:pt x="2453" y="3644"/>
                    </a:lnTo>
                    <a:cubicBezTo>
                      <a:pt x="2108" y="3644"/>
                      <a:pt x="2108" y="3644"/>
                      <a:pt x="2108" y="3298"/>
                    </a:cubicBezTo>
                    <a:cubicBezTo>
                      <a:pt x="2108" y="2882"/>
                      <a:pt x="2108" y="2477"/>
                      <a:pt x="2108" y="2060"/>
                    </a:cubicBezTo>
                    <a:cubicBezTo>
                      <a:pt x="2108" y="1489"/>
                      <a:pt x="2429" y="1167"/>
                      <a:pt x="3001" y="1167"/>
                    </a:cubicBezTo>
                    <a:cubicBezTo>
                      <a:pt x="3541" y="1163"/>
                      <a:pt x="4080" y="1162"/>
                      <a:pt x="4620" y="1162"/>
                    </a:cubicBezTo>
                    <a:cubicBezTo>
                      <a:pt x="5701" y="1162"/>
                      <a:pt x="6783" y="1167"/>
                      <a:pt x="7870" y="1167"/>
                    </a:cubicBezTo>
                    <a:cubicBezTo>
                      <a:pt x="13181" y="1167"/>
                      <a:pt x="18491" y="1167"/>
                      <a:pt x="23801" y="1155"/>
                    </a:cubicBezTo>
                    <a:close/>
                    <a:moveTo>
                      <a:pt x="24634" y="4679"/>
                    </a:moveTo>
                    <a:cubicBezTo>
                      <a:pt x="24920" y="4679"/>
                      <a:pt x="25051" y="4775"/>
                      <a:pt x="25135" y="5049"/>
                    </a:cubicBezTo>
                    <a:cubicBezTo>
                      <a:pt x="25254" y="5441"/>
                      <a:pt x="25408" y="5822"/>
                      <a:pt x="25563" y="6203"/>
                    </a:cubicBezTo>
                    <a:cubicBezTo>
                      <a:pt x="25629" y="6390"/>
                      <a:pt x="25594" y="6455"/>
                      <a:pt x="25421" y="6455"/>
                    </a:cubicBezTo>
                    <a:cubicBezTo>
                      <a:pt x="25406" y="6455"/>
                      <a:pt x="25390" y="6454"/>
                      <a:pt x="25373" y="6453"/>
                    </a:cubicBezTo>
                    <a:lnTo>
                      <a:pt x="1453" y="6453"/>
                    </a:lnTo>
                    <a:cubicBezTo>
                      <a:pt x="1346" y="6453"/>
                      <a:pt x="1310" y="6406"/>
                      <a:pt x="1346" y="6299"/>
                    </a:cubicBezTo>
                    <a:cubicBezTo>
                      <a:pt x="1524" y="5811"/>
                      <a:pt x="1715" y="5311"/>
                      <a:pt x="1894" y="4822"/>
                    </a:cubicBezTo>
                    <a:cubicBezTo>
                      <a:pt x="1929" y="4727"/>
                      <a:pt x="2001" y="4691"/>
                      <a:pt x="2096" y="4691"/>
                    </a:cubicBezTo>
                    <a:lnTo>
                      <a:pt x="2310" y="4691"/>
                    </a:lnTo>
                    <a:cubicBezTo>
                      <a:pt x="9752" y="4691"/>
                      <a:pt x="17193" y="4691"/>
                      <a:pt x="24634" y="4679"/>
                    </a:cubicBezTo>
                    <a:close/>
                    <a:moveTo>
                      <a:pt x="4084" y="7525"/>
                    </a:moveTo>
                    <a:cubicBezTo>
                      <a:pt x="4263" y="7525"/>
                      <a:pt x="4322" y="7585"/>
                      <a:pt x="4322" y="7763"/>
                    </a:cubicBezTo>
                    <a:cubicBezTo>
                      <a:pt x="4299" y="8644"/>
                      <a:pt x="3572" y="9347"/>
                      <a:pt x="2679" y="9347"/>
                    </a:cubicBezTo>
                    <a:cubicBezTo>
                      <a:pt x="1786" y="9347"/>
                      <a:pt x="1060" y="8620"/>
                      <a:pt x="1048" y="7751"/>
                    </a:cubicBezTo>
                    <a:cubicBezTo>
                      <a:pt x="1048" y="7585"/>
                      <a:pt x="1096" y="7525"/>
                      <a:pt x="1274" y="7525"/>
                    </a:cubicBezTo>
                    <a:cubicBezTo>
                      <a:pt x="1433" y="7529"/>
                      <a:pt x="1591" y="7530"/>
                      <a:pt x="1748" y="7530"/>
                    </a:cubicBezTo>
                    <a:cubicBezTo>
                      <a:pt x="2062" y="7530"/>
                      <a:pt x="2374" y="7525"/>
                      <a:pt x="2691" y="7525"/>
                    </a:cubicBezTo>
                    <a:cubicBezTo>
                      <a:pt x="3001" y="7525"/>
                      <a:pt x="3310" y="7530"/>
                      <a:pt x="3620" y="7530"/>
                    </a:cubicBezTo>
                    <a:cubicBezTo>
                      <a:pt x="3775" y="7530"/>
                      <a:pt x="3929" y="7529"/>
                      <a:pt x="4084" y="7525"/>
                    </a:cubicBezTo>
                    <a:close/>
                    <a:moveTo>
                      <a:pt x="8394" y="7525"/>
                    </a:moveTo>
                    <a:cubicBezTo>
                      <a:pt x="8585" y="7525"/>
                      <a:pt x="8632" y="7596"/>
                      <a:pt x="8632" y="7775"/>
                    </a:cubicBezTo>
                    <a:cubicBezTo>
                      <a:pt x="8632" y="8620"/>
                      <a:pt x="7894" y="9335"/>
                      <a:pt x="7025" y="9347"/>
                    </a:cubicBezTo>
                    <a:cubicBezTo>
                      <a:pt x="6120" y="9347"/>
                      <a:pt x="5382" y="8644"/>
                      <a:pt x="5370" y="7787"/>
                    </a:cubicBezTo>
                    <a:cubicBezTo>
                      <a:pt x="5358" y="7596"/>
                      <a:pt x="5418" y="7525"/>
                      <a:pt x="5620" y="7525"/>
                    </a:cubicBezTo>
                    <a:cubicBezTo>
                      <a:pt x="5771" y="7529"/>
                      <a:pt x="5923" y="7530"/>
                      <a:pt x="6076" y="7530"/>
                    </a:cubicBezTo>
                    <a:cubicBezTo>
                      <a:pt x="6382" y="7530"/>
                      <a:pt x="6692" y="7525"/>
                      <a:pt x="7001" y="7525"/>
                    </a:cubicBezTo>
                    <a:cubicBezTo>
                      <a:pt x="7311" y="7525"/>
                      <a:pt x="7620" y="7530"/>
                      <a:pt x="7930" y="7530"/>
                    </a:cubicBezTo>
                    <a:cubicBezTo>
                      <a:pt x="8085" y="7530"/>
                      <a:pt x="8240" y="7529"/>
                      <a:pt x="8394" y="7525"/>
                    </a:cubicBezTo>
                    <a:close/>
                    <a:moveTo>
                      <a:pt x="12728" y="7525"/>
                    </a:moveTo>
                    <a:cubicBezTo>
                      <a:pt x="12895" y="7525"/>
                      <a:pt x="12943" y="7585"/>
                      <a:pt x="12943" y="7751"/>
                    </a:cubicBezTo>
                    <a:cubicBezTo>
                      <a:pt x="12943" y="8620"/>
                      <a:pt x="12204" y="9347"/>
                      <a:pt x="11323" y="9347"/>
                    </a:cubicBezTo>
                    <a:cubicBezTo>
                      <a:pt x="10418" y="9347"/>
                      <a:pt x="9680" y="8620"/>
                      <a:pt x="9680" y="7739"/>
                    </a:cubicBezTo>
                    <a:cubicBezTo>
                      <a:pt x="9680" y="7585"/>
                      <a:pt x="9728" y="7525"/>
                      <a:pt x="9883" y="7525"/>
                    </a:cubicBezTo>
                    <a:close/>
                    <a:moveTo>
                      <a:pt x="17026" y="7525"/>
                    </a:moveTo>
                    <a:cubicBezTo>
                      <a:pt x="17193" y="7525"/>
                      <a:pt x="17253" y="7573"/>
                      <a:pt x="17264" y="7751"/>
                    </a:cubicBezTo>
                    <a:cubicBezTo>
                      <a:pt x="17264" y="8620"/>
                      <a:pt x="16514" y="9347"/>
                      <a:pt x="15610" y="9347"/>
                    </a:cubicBezTo>
                    <a:cubicBezTo>
                      <a:pt x="14717" y="9335"/>
                      <a:pt x="13978" y="8609"/>
                      <a:pt x="13990" y="7751"/>
                    </a:cubicBezTo>
                    <a:cubicBezTo>
                      <a:pt x="13990" y="7585"/>
                      <a:pt x="14050" y="7525"/>
                      <a:pt x="14216" y="7525"/>
                    </a:cubicBezTo>
                    <a:cubicBezTo>
                      <a:pt x="14375" y="7529"/>
                      <a:pt x="14534" y="7530"/>
                      <a:pt x="14693" y="7530"/>
                    </a:cubicBezTo>
                    <a:cubicBezTo>
                      <a:pt x="15010" y="7530"/>
                      <a:pt x="15328" y="7525"/>
                      <a:pt x="15645" y="7525"/>
                    </a:cubicBezTo>
                    <a:cubicBezTo>
                      <a:pt x="15947" y="7525"/>
                      <a:pt x="16254" y="7530"/>
                      <a:pt x="16562" y="7530"/>
                    </a:cubicBezTo>
                    <a:cubicBezTo>
                      <a:pt x="16717" y="7530"/>
                      <a:pt x="16872" y="7529"/>
                      <a:pt x="17026" y="7525"/>
                    </a:cubicBezTo>
                    <a:close/>
                    <a:moveTo>
                      <a:pt x="21360" y="7525"/>
                    </a:moveTo>
                    <a:cubicBezTo>
                      <a:pt x="21551" y="7525"/>
                      <a:pt x="21575" y="7596"/>
                      <a:pt x="21575" y="7763"/>
                    </a:cubicBezTo>
                    <a:cubicBezTo>
                      <a:pt x="21551" y="8632"/>
                      <a:pt x="20824" y="9347"/>
                      <a:pt x="19931" y="9347"/>
                    </a:cubicBezTo>
                    <a:cubicBezTo>
                      <a:pt x="19050" y="9347"/>
                      <a:pt x="18312" y="8632"/>
                      <a:pt x="18312" y="7751"/>
                    </a:cubicBezTo>
                    <a:cubicBezTo>
                      <a:pt x="18300" y="7585"/>
                      <a:pt x="18348" y="7525"/>
                      <a:pt x="18527" y="7525"/>
                    </a:cubicBezTo>
                    <a:close/>
                    <a:moveTo>
                      <a:pt x="25658" y="7525"/>
                    </a:moveTo>
                    <a:cubicBezTo>
                      <a:pt x="25837" y="7525"/>
                      <a:pt x="25885" y="7585"/>
                      <a:pt x="25885" y="7751"/>
                    </a:cubicBezTo>
                    <a:cubicBezTo>
                      <a:pt x="25885" y="8620"/>
                      <a:pt x="25146" y="9347"/>
                      <a:pt x="24265" y="9347"/>
                    </a:cubicBezTo>
                    <a:cubicBezTo>
                      <a:pt x="23360" y="9347"/>
                      <a:pt x="22622" y="8632"/>
                      <a:pt x="22622" y="7775"/>
                    </a:cubicBezTo>
                    <a:cubicBezTo>
                      <a:pt x="22622" y="7596"/>
                      <a:pt x="22670" y="7525"/>
                      <a:pt x="22860" y="7525"/>
                    </a:cubicBezTo>
                    <a:cubicBezTo>
                      <a:pt x="23015" y="7529"/>
                      <a:pt x="23171" y="7530"/>
                      <a:pt x="23328" y="7530"/>
                    </a:cubicBezTo>
                    <a:cubicBezTo>
                      <a:pt x="23642" y="7530"/>
                      <a:pt x="23960" y="7525"/>
                      <a:pt x="24277" y="7525"/>
                    </a:cubicBezTo>
                    <a:cubicBezTo>
                      <a:pt x="24587" y="7525"/>
                      <a:pt x="24891" y="7530"/>
                      <a:pt x="25197" y="7530"/>
                    </a:cubicBezTo>
                    <a:cubicBezTo>
                      <a:pt x="25350" y="7530"/>
                      <a:pt x="25504" y="7529"/>
                      <a:pt x="25658" y="7525"/>
                    </a:cubicBezTo>
                    <a:close/>
                    <a:moveTo>
                      <a:pt x="22094" y="9388"/>
                    </a:moveTo>
                    <a:cubicBezTo>
                      <a:pt x="22134" y="9388"/>
                      <a:pt x="22176" y="9418"/>
                      <a:pt x="22229" y="9478"/>
                    </a:cubicBezTo>
                    <a:cubicBezTo>
                      <a:pt x="22775" y="10087"/>
                      <a:pt x="23451" y="10399"/>
                      <a:pt x="24232" y="10399"/>
                    </a:cubicBezTo>
                    <a:cubicBezTo>
                      <a:pt x="24336" y="10399"/>
                      <a:pt x="24443" y="10394"/>
                      <a:pt x="24551" y="10383"/>
                    </a:cubicBezTo>
                    <a:cubicBezTo>
                      <a:pt x="24587" y="10378"/>
                      <a:pt x="24619" y="10375"/>
                      <a:pt x="24646" y="10375"/>
                    </a:cubicBezTo>
                    <a:cubicBezTo>
                      <a:pt x="24819" y="10375"/>
                      <a:pt x="24837" y="10471"/>
                      <a:pt x="24837" y="10656"/>
                    </a:cubicBezTo>
                    <a:cubicBezTo>
                      <a:pt x="24825" y="13538"/>
                      <a:pt x="24837" y="16431"/>
                      <a:pt x="24837" y="19312"/>
                    </a:cubicBezTo>
                    <a:lnTo>
                      <a:pt x="24837" y="21384"/>
                    </a:lnTo>
                    <a:cubicBezTo>
                      <a:pt x="24837" y="21741"/>
                      <a:pt x="24837" y="21741"/>
                      <a:pt x="24468" y="21741"/>
                    </a:cubicBezTo>
                    <a:lnTo>
                      <a:pt x="2501" y="21741"/>
                    </a:lnTo>
                    <a:cubicBezTo>
                      <a:pt x="2108" y="21741"/>
                      <a:pt x="2108" y="21741"/>
                      <a:pt x="2108" y="21360"/>
                    </a:cubicBezTo>
                    <a:cubicBezTo>
                      <a:pt x="2108" y="17800"/>
                      <a:pt x="2108" y="14240"/>
                      <a:pt x="2096" y="10680"/>
                    </a:cubicBezTo>
                    <a:cubicBezTo>
                      <a:pt x="2096" y="10466"/>
                      <a:pt x="2125" y="10367"/>
                      <a:pt x="2331" y="10367"/>
                    </a:cubicBezTo>
                    <a:cubicBezTo>
                      <a:pt x="2354" y="10367"/>
                      <a:pt x="2378" y="10368"/>
                      <a:pt x="2405" y="10371"/>
                    </a:cubicBezTo>
                    <a:cubicBezTo>
                      <a:pt x="2514" y="10382"/>
                      <a:pt x="2620" y="10388"/>
                      <a:pt x="2725" y="10388"/>
                    </a:cubicBezTo>
                    <a:cubicBezTo>
                      <a:pt x="3503" y="10388"/>
                      <a:pt x="4169" y="10076"/>
                      <a:pt x="4715" y="9478"/>
                    </a:cubicBezTo>
                    <a:cubicBezTo>
                      <a:pt x="4767" y="9420"/>
                      <a:pt x="4806" y="9393"/>
                      <a:pt x="4843" y="9393"/>
                    </a:cubicBezTo>
                    <a:cubicBezTo>
                      <a:pt x="4883" y="9393"/>
                      <a:pt x="4922" y="9423"/>
                      <a:pt x="4977" y="9478"/>
                    </a:cubicBezTo>
                    <a:cubicBezTo>
                      <a:pt x="5569" y="10094"/>
                      <a:pt x="6291" y="10403"/>
                      <a:pt x="7010" y="10403"/>
                    </a:cubicBezTo>
                    <a:cubicBezTo>
                      <a:pt x="7723" y="10403"/>
                      <a:pt x="8433" y="10100"/>
                      <a:pt x="9013" y="9490"/>
                    </a:cubicBezTo>
                    <a:cubicBezTo>
                      <a:pt x="9073" y="9425"/>
                      <a:pt x="9118" y="9397"/>
                      <a:pt x="9159" y="9397"/>
                    </a:cubicBezTo>
                    <a:cubicBezTo>
                      <a:pt x="9208" y="9397"/>
                      <a:pt x="9253" y="9437"/>
                      <a:pt x="9311" y="9501"/>
                    </a:cubicBezTo>
                    <a:cubicBezTo>
                      <a:pt x="9874" y="10096"/>
                      <a:pt x="10569" y="10405"/>
                      <a:pt x="11297" y="10405"/>
                    </a:cubicBezTo>
                    <a:cubicBezTo>
                      <a:pt x="11662" y="10405"/>
                      <a:pt x="12037" y="10327"/>
                      <a:pt x="12407" y="10168"/>
                    </a:cubicBezTo>
                    <a:cubicBezTo>
                      <a:pt x="12752" y="10013"/>
                      <a:pt x="13062" y="9799"/>
                      <a:pt x="13312" y="9501"/>
                    </a:cubicBezTo>
                    <a:cubicBezTo>
                      <a:pt x="13370" y="9432"/>
                      <a:pt x="13417" y="9399"/>
                      <a:pt x="13463" y="9399"/>
                    </a:cubicBezTo>
                    <a:cubicBezTo>
                      <a:pt x="13512" y="9399"/>
                      <a:pt x="13560" y="9435"/>
                      <a:pt x="13621" y="9501"/>
                    </a:cubicBezTo>
                    <a:cubicBezTo>
                      <a:pt x="14176" y="10096"/>
                      <a:pt x="14863" y="10400"/>
                      <a:pt x="15590" y="10400"/>
                    </a:cubicBezTo>
                    <a:cubicBezTo>
                      <a:pt x="15955" y="10400"/>
                      <a:pt x="16331" y="10323"/>
                      <a:pt x="16705" y="10168"/>
                    </a:cubicBezTo>
                    <a:cubicBezTo>
                      <a:pt x="17050" y="10025"/>
                      <a:pt x="17348" y="9823"/>
                      <a:pt x="17598" y="9537"/>
                    </a:cubicBezTo>
                    <a:cubicBezTo>
                      <a:pt x="17667" y="9456"/>
                      <a:pt x="17719" y="9410"/>
                      <a:pt x="17778" y="9410"/>
                    </a:cubicBezTo>
                    <a:cubicBezTo>
                      <a:pt x="17831" y="9410"/>
                      <a:pt x="17888" y="9447"/>
                      <a:pt x="17967" y="9525"/>
                    </a:cubicBezTo>
                    <a:cubicBezTo>
                      <a:pt x="18502" y="10100"/>
                      <a:pt x="19192" y="10402"/>
                      <a:pt x="19916" y="10402"/>
                    </a:cubicBezTo>
                    <a:cubicBezTo>
                      <a:pt x="20271" y="10402"/>
                      <a:pt x="20634" y="10329"/>
                      <a:pt x="20991" y="10180"/>
                    </a:cubicBezTo>
                    <a:cubicBezTo>
                      <a:pt x="21372" y="10025"/>
                      <a:pt x="21694" y="9787"/>
                      <a:pt x="21967" y="9478"/>
                    </a:cubicBezTo>
                    <a:cubicBezTo>
                      <a:pt x="22015" y="9418"/>
                      <a:pt x="22054" y="9388"/>
                      <a:pt x="22094" y="9388"/>
                    </a:cubicBezTo>
                    <a:close/>
                    <a:moveTo>
                      <a:pt x="25480" y="22789"/>
                    </a:moveTo>
                    <a:cubicBezTo>
                      <a:pt x="25885" y="22789"/>
                      <a:pt x="25885" y="22789"/>
                      <a:pt x="25885" y="23182"/>
                    </a:cubicBezTo>
                    <a:cubicBezTo>
                      <a:pt x="25885" y="23837"/>
                      <a:pt x="25885" y="23837"/>
                      <a:pt x="25230" y="23837"/>
                    </a:cubicBezTo>
                    <a:lnTo>
                      <a:pt x="1429" y="23837"/>
                    </a:lnTo>
                    <a:cubicBezTo>
                      <a:pt x="1060" y="23837"/>
                      <a:pt x="1060" y="23837"/>
                      <a:pt x="1060" y="23479"/>
                    </a:cubicBezTo>
                    <a:cubicBezTo>
                      <a:pt x="1060" y="22789"/>
                      <a:pt x="1060" y="22789"/>
                      <a:pt x="1739" y="22789"/>
                    </a:cubicBezTo>
                    <a:close/>
                    <a:moveTo>
                      <a:pt x="24048" y="0"/>
                    </a:moveTo>
                    <a:cubicBezTo>
                      <a:pt x="24041" y="0"/>
                      <a:pt x="24034" y="0"/>
                      <a:pt x="24027" y="0"/>
                    </a:cubicBezTo>
                    <a:cubicBezTo>
                      <a:pt x="20509" y="6"/>
                      <a:pt x="16991" y="9"/>
                      <a:pt x="13471" y="9"/>
                    </a:cubicBezTo>
                    <a:cubicBezTo>
                      <a:pt x="9951" y="9"/>
                      <a:pt x="6430" y="6"/>
                      <a:pt x="2906" y="0"/>
                    </a:cubicBezTo>
                    <a:cubicBezTo>
                      <a:pt x="2899" y="0"/>
                      <a:pt x="2893" y="0"/>
                      <a:pt x="2886" y="0"/>
                    </a:cubicBezTo>
                    <a:cubicBezTo>
                      <a:pt x="1893" y="0"/>
                      <a:pt x="917" y="924"/>
                      <a:pt x="929" y="1965"/>
                    </a:cubicBezTo>
                    <a:cubicBezTo>
                      <a:pt x="941" y="2548"/>
                      <a:pt x="929" y="3144"/>
                      <a:pt x="929" y="3727"/>
                    </a:cubicBezTo>
                    <a:cubicBezTo>
                      <a:pt x="929" y="3929"/>
                      <a:pt x="893" y="4120"/>
                      <a:pt x="822" y="4322"/>
                    </a:cubicBezTo>
                    <a:cubicBezTo>
                      <a:pt x="536" y="5168"/>
                      <a:pt x="119" y="5965"/>
                      <a:pt x="0" y="6858"/>
                    </a:cubicBezTo>
                    <a:lnTo>
                      <a:pt x="0" y="8228"/>
                    </a:lnTo>
                    <a:cubicBezTo>
                      <a:pt x="60" y="8775"/>
                      <a:pt x="250" y="9275"/>
                      <a:pt x="655" y="9656"/>
                    </a:cubicBezTo>
                    <a:cubicBezTo>
                      <a:pt x="870" y="9847"/>
                      <a:pt x="941" y="10073"/>
                      <a:pt x="941" y="10347"/>
                    </a:cubicBezTo>
                    <a:cubicBezTo>
                      <a:pt x="929" y="12002"/>
                      <a:pt x="941" y="13645"/>
                      <a:pt x="941" y="15288"/>
                    </a:cubicBezTo>
                    <a:cubicBezTo>
                      <a:pt x="941" y="17264"/>
                      <a:pt x="941" y="19241"/>
                      <a:pt x="929" y="21205"/>
                    </a:cubicBezTo>
                    <a:cubicBezTo>
                      <a:pt x="929" y="21574"/>
                      <a:pt x="905" y="21622"/>
                      <a:pt x="536" y="21622"/>
                    </a:cubicBezTo>
                    <a:cubicBezTo>
                      <a:pt x="227" y="21634"/>
                      <a:pt x="72" y="21789"/>
                      <a:pt x="0" y="22063"/>
                    </a:cubicBezTo>
                    <a:lnTo>
                      <a:pt x="0" y="24491"/>
                    </a:lnTo>
                    <a:cubicBezTo>
                      <a:pt x="108" y="24884"/>
                      <a:pt x="215" y="24980"/>
                      <a:pt x="631" y="25015"/>
                    </a:cubicBezTo>
                    <a:cubicBezTo>
                      <a:pt x="727" y="25027"/>
                      <a:pt x="822" y="25030"/>
                      <a:pt x="919" y="25030"/>
                    </a:cubicBezTo>
                    <a:cubicBezTo>
                      <a:pt x="1015" y="25030"/>
                      <a:pt x="1114" y="25027"/>
                      <a:pt x="1215" y="25027"/>
                    </a:cubicBezTo>
                    <a:lnTo>
                      <a:pt x="26016" y="25027"/>
                    </a:lnTo>
                    <a:cubicBezTo>
                      <a:pt x="26206" y="25027"/>
                      <a:pt x="26397" y="25015"/>
                      <a:pt x="26587" y="24968"/>
                    </a:cubicBezTo>
                    <a:cubicBezTo>
                      <a:pt x="26789" y="24896"/>
                      <a:pt x="26920" y="24777"/>
                      <a:pt x="26944" y="24551"/>
                    </a:cubicBezTo>
                    <a:cubicBezTo>
                      <a:pt x="26944" y="24480"/>
                      <a:pt x="26968" y="24396"/>
                      <a:pt x="26968" y="24325"/>
                    </a:cubicBezTo>
                    <a:cubicBezTo>
                      <a:pt x="26968" y="23634"/>
                      <a:pt x="26968" y="22956"/>
                      <a:pt x="26968" y="22265"/>
                    </a:cubicBezTo>
                    <a:cubicBezTo>
                      <a:pt x="26956" y="21824"/>
                      <a:pt x="26825" y="21658"/>
                      <a:pt x="26444" y="21634"/>
                    </a:cubicBezTo>
                    <a:cubicBezTo>
                      <a:pt x="26027" y="21598"/>
                      <a:pt x="26004" y="21586"/>
                      <a:pt x="26004" y="21158"/>
                    </a:cubicBezTo>
                    <a:cubicBezTo>
                      <a:pt x="26004" y="17550"/>
                      <a:pt x="26004" y="13954"/>
                      <a:pt x="26004" y="10347"/>
                    </a:cubicBezTo>
                    <a:cubicBezTo>
                      <a:pt x="26004" y="10061"/>
                      <a:pt x="26087" y="9847"/>
                      <a:pt x="26289" y="9644"/>
                    </a:cubicBezTo>
                    <a:cubicBezTo>
                      <a:pt x="26635" y="9275"/>
                      <a:pt x="26897" y="8859"/>
                      <a:pt x="26932" y="8323"/>
                    </a:cubicBezTo>
                    <a:cubicBezTo>
                      <a:pt x="26980" y="7501"/>
                      <a:pt x="27040" y="6668"/>
                      <a:pt x="26694" y="5870"/>
                    </a:cubicBezTo>
                    <a:cubicBezTo>
                      <a:pt x="26551" y="5537"/>
                      <a:pt x="26444" y="5191"/>
                      <a:pt x="26313" y="4858"/>
                    </a:cubicBezTo>
                    <a:cubicBezTo>
                      <a:pt x="26099" y="4346"/>
                      <a:pt x="25956" y="3822"/>
                      <a:pt x="26004" y="3251"/>
                    </a:cubicBezTo>
                    <a:cubicBezTo>
                      <a:pt x="26027" y="2822"/>
                      <a:pt x="26004" y="2382"/>
                      <a:pt x="26004" y="1941"/>
                    </a:cubicBezTo>
                    <a:cubicBezTo>
                      <a:pt x="25992" y="877"/>
                      <a:pt x="25064" y="0"/>
                      <a:pt x="24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924475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695800" y="684371"/>
            <a:ext cx="680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6589945" y="4507263"/>
            <a:ext cx="364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960667" y="4507263"/>
            <a:ext cx="364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6590151" y="4096556"/>
            <a:ext cx="3641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1960851" y="4096556"/>
            <a:ext cx="3641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8" name="Google Shape;38;p5"/>
          <p:cNvSpPr/>
          <p:nvPr/>
        </p:nvSpPr>
        <p:spPr>
          <a:xfrm rot="-2700000">
            <a:off x="-2058765" y="910317"/>
            <a:ext cx="5761085" cy="2389216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39" name="Google Shape;39;p5"/>
          <p:cNvSpPr/>
          <p:nvPr/>
        </p:nvSpPr>
        <p:spPr>
          <a:xfrm rot="9000067">
            <a:off x="6677095" y="5415134"/>
            <a:ext cx="5761020" cy="2389189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95627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960000" y="680500"/>
            <a:ext cx="72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 rot="-3600056" flipH="1">
            <a:off x="-2049352" y="1651412"/>
            <a:ext cx="4716288" cy="195592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43" name="Google Shape;43;p6"/>
          <p:cNvSpPr/>
          <p:nvPr/>
        </p:nvSpPr>
        <p:spPr>
          <a:xfrm rot="8100000">
            <a:off x="9865776" y="5537155"/>
            <a:ext cx="3131293" cy="1298431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4372584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537467" y="2651487"/>
            <a:ext cx="5173600" cy="7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1537467" y="3400833"/>
            <a:ext cx="5173600" cy="11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 rot="-9000063">
            <a:off x="7333572" y="-64417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48" name="Google Shape;48;p7"/>
          <p:cNvSpPr/>
          <p:nvPr/>
        </p:nvSpPr>
        <p:spPr>
          <a:xfrm rot="-9000063">
            <a:off x="-2844561" y="1965850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662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712367" y="1950200"/>
            <a:ext cx="7409200" cy="29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666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 rot="-9000063">
            <a:off x="-2880828" y="1851450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52" name="Google Shape;52;p8"/>
          <p:cNvSpPr/>
          <p:nvPr/>
        </p:nvSpPr>
        <p:spPr>
          <a:xfrm rot="-9000063">
            <a:off x="7112272" y="688517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27023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893333" y="2366795"/>
            <a:ext cx="6556000" cy="12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3893333" y="3608000"/>
            <a:ext cx="6556000" cy="1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6" name="Google Shape;56;p9"/>
          <p:cNvSpPr/>
          <p:nvPr/>
        </p:nvSpPr>
        <p:spPr>
          <a:xfrm rot="8100000">
            <a:off x="-965822" y="723049"/>
            <a:ext cx="5940491" cy="2463300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9"/>
          <p:cNvSpPr/>
          <p:nvPr/>
        </p:nvSpPr>
        <p:spPr>
          <a:xfrm rot="2700000">
            <a:off x="10272486" y="4447915"/>
            <a:ext cx="2713349" cy="112527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28329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048017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●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○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■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●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○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■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●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○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 SemiBold"/>
              <a:buChar char="■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43276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3" r:id="rId25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29527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comprehensive-guide-to-convolutional-neural-networks-the-eli5-way-3bd2b1164a53" TargetMode="External"/><Relationship Id="rId2" Type="http://schemas.openxmlformats.org/officeDocument/2006/relationships/hyperlink" Target="https://en.wikipedia.org/wiki/Convolutional_neural_network" TargetMode="Externa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5568" y="3703980"/>
            <a:ext cx="6943721" cy="62010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Arial Rounded MT Bold" panose="020F0704030504030204" pitchFamily="34" charset="0"/>
                <a:cs typeface="MV Boli" panose="02000500030200090000" pitchFamily="2" charset="0"/>
              </a:rPr>
              <a:t>Deep Learning</a:t>
            </a:r>
            <a:r>
              <a:rPr lang="en-US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 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B6D540F-1E2F-416F-819F-D8216BC8F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81400" y="1393980"/>
            <a:ext cx="9229200" cy="2310000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  <a:latin typeface="Perpetua" panose="02020502060401020303" pitchFamily="18" charset="0"/>
              </a:rPr>
              <a:t>CONVOLUTION NEURAL NETWORK</a:t>
            </a:r>
            <a:endParaRPr lang="en-US" b="1" dirty="0">
              <a:solidFill>
                <a:srgbClr val="002060"/>
              </a:solidFill>
              <a:latin typeface="Perpetua" panose="02020502060401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437" y="583335"/>
            <a:ext cx="1338810" cy="1097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03" y="5452373"/>
            <a:ext cx="1041417" cy="10414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2055" y="4683244"/>
            <a:ext cx="6710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+mj-lt"/>
              </a:rPr>
              <a:t>Presented By : </a:t>
            </a:r>
            <a:r>
              <a:rPr lang="en-US" sz="2000" dirty="0" err="1" smtClean="0">
                <a:solidFill>
                  <a:schemeClr val="tx2"/>
                </a:solidFill>
                <a:latin typeface="+mj-lt"/>
              </a:rPr>
              <a:t>Apsara</a:t>
            </a:r>
            <a:r>
              <a:rPr lang="en-US" sz="20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+mj-lt"/>
              </a:rPr>
              <a:t>B.K,Sristi</a:t>
            </a:r>
            <a:r>
              <a:rPr lang="en-US" sz="20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+mj-lt"/>
              </a:rPr>
              <a:t>Ghimire</a:t>
            </a:r>
            <a:endParaRPr lang="en-US" sz="2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77389" y="5156500"/>
            <a:ext cx="9168447" cy="382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Reviewed By : </a:t>
            </a:r>
            <a:r>
              <a:rPr lang="en-US" dirty="0" err="1" smtClean="0">
                <a:solidFill>
                  <a:schemeClr val="tx2"/>
                </a:solidFill>
                <a:latin typeface="+mj-lt"/>
              </a:rPr>
              <a:t>Sampada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+mj-lt"/>
              </a:rPr>
              <a:t>kharel,Subina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+mj-lt"/>
              </a:rPr>
              <a:t>Maharjhan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,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+mj-lt"/>
              </a:rPr>
              <a:t>Rupesh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+mj-lt"/>
              </a:rPr>
              <a:t>Budhathoki,Sandip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Nepali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487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48074" y="1655990"/>
            <a:ext cx="9416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chemeClr val="tx2"/>
                </a:solidFill>
              </a:rPr>
              <a:t>architecture of a CNN typically consists of several layers, including:</a:t>
            </a:r>
          </a:p>
          <a:p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1467851" y="2106071"/>
            <a:ext cx="8323849" cy="463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Convolutional layers: </a:t>
            </a: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</a:b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These </a:t>
            </a:r>
            <a:r>
              <a:rPr lang="en-US" dirty="0">
                <a:solidFill>
                  <a:schemeClr val="tx2"/>
                </a:solidFill>
              </a:rPr>
              <a:t>layers apply a convolution operation to the input data, which helps to identify and extract features from the image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Pooling </a:t>
            </a: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layers: </a:t>
            </a: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</a:br>
            <a:r>
              <a:rPr lang="en-US" dirty="0" smtClean="0">
                <a:solidFill>
                  <a:schemeClr val="tx2"/>
                </a:solidFill>
              </a:rPr>
              <a:t>These </a:t>
            </a:r>
            <a:r>
              <a:rPr lang="en-US" dirty="0">
                <a:solidFill>
                  <a:schemeClr val="tx2"/>
                </a:solidFill>
              </a:rPr>
              <a:t>layers are used to reduce the spatial dimensions of the convolutional layers, which helps to reduce the computational complexity of the network.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Fully connected layers: </a:t>
            </a: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</a:br>
            <a:r>
              <a:rPr lang="en-US" dirty="0" smtClean="0">
                <a:solidFill>
                  <a:schemeClr val="tx2"/>
                </a:solidFill>
              </a:rPr>
              <a:t>These </a:t>
            </a:r>
            <a:r>
              <a:rPr lang="en-US" dirty="0">
                <a:solidFill>
                  <a:schemeClr val="tx2"/>
                </a:solidFill>
              </a:rPr>
              <a:t>layers are used to make predictions based on the features extracted by the convolutional and pooling layers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Soft max layer: </a:t>
            </a:r>
            <a:r>
              <a:rPr lang="en-US" dirty="0">
                <a:solidFill>
                  <a:schemeClr val="tx2"/>
                </a:solidFill>
              </a:rPr>
              <a:t>This is used to output probability distribution of the output.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05390" y="556727"/>
            <a:ext cx="7691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 Rounded MT Bold" panose="020F0704030504030204" pitchFamily="34" charset="0"/>
              </a:rPr>
              <a:t>Architecture of Convolution neural network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11304677" y="607638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13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51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86015" y="6282809"/>
            <a:ext cx="6058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>
                <a:solidFill>
                  <a:srgbClr val="000000"/>
                </a:solidFill>
                <a:latin typeface="roboto"/>
              </a:rPr>
              <a:t>The architecture of Convolutional Neural Networks(CNN) 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522929"/>
            <a:ext cx="8324849" cy="55516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23727" y="615838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15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9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957" y="1442912"/>
            <a:ext cx="1847248" cy="664522"/>
          </a:xfrm>
          <a:prstGeom prst="rect">
            <a:avLst/>
          </a:prstGeom>
        </p:spPr>
      </p:pic>
      <p:sp>
        <p:nvSpPr>
          <p:cNvPr id="33793" name="標題 1"/>
          <p:cNvSpPr>
            <a:spLocks noGrp="1"/>
          </p:cNvSpPr>
          <p:nvPr>
            <p:ph type="title"/>
          </p:nvPr>
        </p:nvSpPr>
        <p:spPr>
          <a:xfrm>
            <a:off x="2152650" y="365126"/>
            <a:ext cx="7886700" cy="1325563"/>
          </a:xfrm>
        </p:spPr>
        <p:txBody>
          <a:bodyPr/>
          <a:lstStyle/>
          <a:p>
            <a:r>
              <a:rPr lang="en-US" altLang="zh-TW" dirty="0" smtClean="0">
                <a:latin typeface="Arial Rounded MT Bold" panose="020F0704030504030204" pitchFamily="34" charset="0"/>
                <a:ea typeface="ＭＳ Ｐゴシック" panose="020B0600070205080204" pitchFamily="34" charset="-128"/>
              </a:rPr>
              <a:t>The </a:t>
            </a:r>
            <a:r>
              <a:rPr lang="en-US" altLang="zh-TW" dirty="0">
                <a:latin typeface="Arial Rounded MT Bold" panose="020F0704030504030204" pitchFamily="34" charset="0"/>
                <a:ea typeface="ＭＳ Ｐゴシック" panose="020B0600070205080204" pitchFamily="34" charset="-128"/>
              </a:rPr>
              <a:t>W</a:t>
            </a:r>
            <a:r>
              <a:rPr lang="en-US" altLang="zh-TW" dirty="0" smtClean="0">
                <a:latin typeface="Arial Rounded MT Bold" panose="020F0704030504030204" pitchFamily="34" charset="0"/>
                <a:ea typeface="ＭＳ Ｐゴシック" panose="020B0600070205080204" pitchFamily="34" charset="-128"/>
              </a:rPr>
              <a:t>hole CNN</a:t>
            </a:r>
            <a:endParaRPr lang="zh-TW" altLang="en-US" dirty="0" smtClean="0">
              <a:latin typeface="Arial Rounded MT Bold" panose="020F07040305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235646" y="6174433"/>
            <a:ext cx="956354" cy="603894"/>
          </a:xfrm>
        </p:spPr>
        <p:txBody>
          <a:bodyPr/>
          <a:lstStyle/>
          <a:p>
            <a:fld id="{6D22F896-40B5-4ADD-8801-0D06FADFA095}" type="slidenum">
              <a:rPr lang="en-US" sz="2400" smtClean="0">
                <a:solidFill>
                  <a:schemeClr val="tx2"/>
                </a:solidFill>
              </a:rPr>
              <a:t>12</a:t>
            </a:fld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33794" name="群組 3"/>
          <p:cNvGrpSpPr>
            <a:grpSpLocks/>
          </p:cNvGrpSpPr>
          <p:nvPr/>
        </p:nvGrpSpPr>
        <p:grpSpPr bwMode="auto">
          <a:xfrm>
            <a:off x="2273301" y="2274888"/>
            <a:ext cx="2906713" cy="3200400"/>
            <a:chOff x="-1626455" y="3999117"/>
            <a:chExt cx="2906568" cy="3201477"/>
          </a:xfrm>
        </p:grpSpPr>
        <p:pic>
          <p:nvPicPr>
            <p:cNvPr id="3382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/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33795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108" y="409107"/>
            <a:ext cx="1476353" cy="100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文字方塊 8"/>
          <p:cNvSpPr txBox="1">
            <a:spLocks noChangeArrowheads="1"/>
          </p:cNvSpPr>
          <p:nvPr/>
        </p:nvSpPr>
        <p:spPr bwMode="auto">
          <a:xfrm>
            <a:off x="2537619" y="1516454"/>
            <a:ext cx="23780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 smtClean="0">
                <a:solidFill>
                  <a:schemeClr val="tx2"/>
                </a:solidFill>
              </a:rPr>
              <a:t>CAT</a:t>
            </a:r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10" name="矩形 10"/>
          <p:cNvSpPr/>
          <p:nvPr/>
        </p:nvSpPr>
        <p:spPr>
          <a:xfrm>
            <a:off x="6773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1" name="矩形 12"/>
          <p:cNvSpPr/>
          <p:nvPr/>
        </p:nvSpPr>
        <p:spPr>
          <a:xfrm>
            <a:off x="6773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/>
          <p:cNvSpPr/>
          <p:nvPr/>
        </p:nvSpPr>
        <p:spPr>
          <a:xfrm>
            <a:off x="6773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/>
          <p:cNvSpPr/>
          <p:nvPr/>
        </p:nvSpPr>
        <p:spPr>
          <a:xfrm>
            <a:off x="6773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/>
          <p:cNvSpPr txBox="1"/>
          <p:nvPr/>
        </p:nvSpPr>
        <p:spPr>
          <a:xfrm>
            <a:off x="4848219" y="6055667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Flattened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5" name="向下箭號 11"/>
          <p:cNvSpPr/>
          <p:nvPr/>
        </p:nvSpPr>
        <p:spPr>
          <a:xfrm>
            <a:off x="7392988" y="145097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/>
          <p:cNvSpPr/>
          <p:nvPr/>
        </p:nvSpPr>
        <p:spPr>
          <a:xfrm>
            <a:off x="7392988" y="2562226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/>
          <p:cNvSpPr/>
          <p:nvPr/>
        </p:nvSpPr>
        <p:spPr>
          <a:xfrm>
            <a:off x="7392988" y="365442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/>
          <p:cNvSpPr/>
          <p:nvPr/>
        </p:nvSpPr>
        <p:spPr>
          <a:xfrm>
            <a:off x="7392988" y="4689476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/>
          <p:cNvSpPr/>
          <p:nvPr/>
        </p:nvSpPr>
        <p:spPr>
          <a:xfrm rot="10800000">
            <a:off x="6405563" y="5753101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/>
          <p:cNvSpPr/>
          <p:nvPr/>
        </p:nvSpPr>
        <p:spPr>
          <a:xfrm rot="16200000">
            <a:off x="3678238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3"/>
          <p:cNvSpPr/>
          <p:nvPr/>
        </p:nvSpPr>
        <p:spPr>
          <a:xfrm>
            <a:off x="2152650" y="2562225"/>
            <a:ext cx="4368800" cy="40719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" name="Rectangle 3"/>
          <p:cNvSpPr/>
          <p:nvPr/>
        </p:nvSpPr>
        <p:spPr>
          <a:xfrm>
            <a:off x="6915162" y="5206485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Max Pooling</a:t>
            </a:r>
            <a:endParaRPr lang="zh-TW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691" y="-11098"/>
            <a:ext cx="4512546" cy="686909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20475" y="6315861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13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6333" y="1551397"/>
            <a:ext cx="3565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 Rounded MT Bold" panose="020F0704030504030204" pitchFamily="34" charset="0"/>
              </a:rPr>
              <a:t>SUMMARY</a:t>
            </a:r>
            <a:endParaRPr lang="en-US" sz="4000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491" y="123290"/>
            <a:ext cx="98911" cy="67458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2524" y="2466974"/>
            <a:ext cx="6391275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A convolutional neural network (CNN) is a type of artificial neural network that uses convolutional layers to automatically and adaptively learn spatial hierarchies of features from input data such as images, videos and audio</a:t>
            </a: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. It </a:t>
            </a: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is designed to process data through multiple layers, each of which applies a series of filters to the input to extract key features, allowing the network to learn increasingly complex representations of the data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90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14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49655" y="1601604"/>
            <a:ext cx="58617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 Rounded MT Bold" panose="020F0704030504030204" pitchFamily="34" charset="0"/>
              </a:rPr>
              <a:t>References: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38375" y="2739603"/>
            <a:ext cx="76009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002060"/>
                </a:solidFill>
                <a:hlinkClick r:id="rId2"/>
              </a:rPr>
              <a:t>en.wikipedia.org/wiki/Convolutional_neural_network</a:t>
            </a:r>
            <a:r>
              <a:rPr lang="en-US" dirty="0" smtClean="0">
                <a:solidFill>
                  <a:srgbClr val="002060"/>
                </a:solidFill>
              </a:rPr>
              <a:t/>
            </a:r>
            <a:br>
              <a:rPr lang="en-US" dirty="0" smtClean="0">
                <a:solidFill>
                  <a:srgbClr val="002060"/>
                </a:solidFill>
              </a:rPr>
            </a:br>
            <a:endParaRPr lang="en-US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</a:rPr>
              <a:t>https</a:t>
            </a:r>
            <a:r>
              <a:rPr lang="en-US" dirty="0">
                <a:solidFill>
                  <a:srgbClr val="002060"/>
                </a:solidFill>
              </a:rPr>
              <a:t>://www.analyticssteps.com/blogs/convolutional-neural-network-cnn-graphical-visualization-code-explanation</a:t>
            </a:r>
            <a:r>
              <a:rPr lang="en-US" dirty="0" smtClean="0">
                <a:solidFill>
                  <a:srgbClr val="002060"/>
                </a:solidFill>
              </a:rPr>
              <a:t/>
            </a:r>
            <a:br>
              <a:rPr lang="en-US" dirty="0" smtClean="0">
                <a:solidFill>
                  <a:srgbClr val="002060"/>
                </a:solidFill>
              </a:rPr>
            </a:br>
            <a:endParaRPr lang="en-US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 Rounded"/>
                <a:hlinkClick r:id="rId3"/>
              </a:rPr>
              <a:t>https://towardsdatascience.com/a-comprehensive-guide-to-convolutional-neural-networks-the-eli5-way-3bd2b1164a53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4984" y="2458828"/>
            <a:ext cx="48713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YOU!!!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15</a:t>
            </a:fld>
            <a:endParaRPr lang="en-US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6412" y="893958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 smtClean="0"/>
              <a:t>Table of contents</a:t>
            </a:r>
            <a:endParaRPr lang="en-US" sz="4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298146" y="2736362"/>
            <a:ext cx="1773948" cy="1579001"/>
            <a:chOff x="1040971" y="2639499"/>
            <a:chExt cx="1773948" cy="1579001"/>
          </a:xfrm>
        </p:grpSpPr>
        <p:sp>
          <p:nvSpPr>
            <p:cNvPr id="3" name="Oval 2"/>
            <p:cNvSpPr/>
            <p:nvPr/>
          </p:nvSpPr>
          <p:spPr>
            <a:xfrm>
              <a:off x="1040971" y="2639499"/>
              <a:ext cx="1773948" cy="1579001"/>
            </a:xfrm>
            <a:prstGeom prst="ellipse">
              <a:avLst/>
            </a:prstGeom>
            <a:solidFill>
              <a:srgbClr val="8ACAF3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344289" y="2907746"/>
              <a:ext cx="1167312" cy="1025509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 smtClean="0">
                  <a:solidFill>
                    <a:srgbClr val="FFC000"/>
                  </a:solidFill>
                  <a:latin typeface="Arial Rounded MT Bold" panose="020F0704030504030204" pitchFamily="34" charset="0"/>
                </a:rPr>
                <a:t>1</a:t>
              </a:r>
              <a:endParaRPr lang="en-US" sz="4400" b="1" dirty="0">
                <a:solidFill>
                  <a:srgbClr val="FFC000"/>
                </a:solidFill>
                <a:latin typeface="Arial Rounded MT Bold" panose="020F0704030504030204" pitchFamily="34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12" y="2786950"/>
            <a:ext cx="1721152" cy="15360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576" y="3029845"/>
            <a:ext cx="1188823" cy="105029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41389" y="2773276"/>
            <a:ext cx="1754380" cy="1563427"/>
            <a:chOff x="3865139" y="2655073"/>
            <a:chExt cx="1754380" cy="1563427"/>
          </a:xfrm>
        </p:grpSpPr>
        <p:grpSp>
          <p:nvGrpSpPr>
            <p:cNvPr id="5" name="Group 4"/>
            <p:cNvGrpSpPr/>
            <p:nvPr/>
          </p:nvGrpSpPr>
          <p:grpSpPr>
            <a:xfrm>
              <a:off x="3865139" y="2655073"/>
              <a:ext cx="1754380" cy="1563427"/>
              <a:chOff x="3865139" y="2655073"/>
              <a:chExt cx="1754380" cy="156342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5139" y="2655073"/>
                <a:ext cx="1754380" cy="1563427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47917" y="2915532"/>
                <a:ext cx="1188823" cy="1042506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4469333" y="3084495"/>
              <a:ext cx="545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C000"/>
                  </a:solidFill>
                  <a:latin typeface="Algerian" panose="04020705040A02060702" pitchFamily="82" charset="0"/>
                </a:rPr>
                <a:t>2</a:t>
              </a:r>
              <a:endParaRPr lang="en-US" sz="3600" b="1" dirty="0">
                <a:solidFill>
                  <a:srgbClr val="FFC000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864475" y="3231825"/>
            <a:ext cx="53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Algerian" panose="04020705040A02060702" pitchFamily="82" charset="0"/>
              </a:rPr>
              <a:t>3</a:t>
            </a:r>
            <a:endParaRPr lang="en-US" sz="3600" b="1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2861" y="4451188"/>
            <a:ext cx="3129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sz="2400" dirty="0" smtClean="0">
                <a:solidFill>
                  <a:srgbClr val="00206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of CNN</a:t>
            </a:r>
            <a:endParaRPr lang="en-US" sz="2400" dirty="0">
              <a:solidFill>
                <a:srgbClr val="002060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76288" y="4444219"/>
            <a:ext cx="266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APPLICATION     OF CNN?</a:t>
            </a:r>
            <a:endParaRPr lang="en-US" sz="24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4294967295"/>
          </p:nvPr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2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41061" y="4416344"/>
            <a:ext cx="2145839" cy="85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</a:t>
            </a:r>
            <a:r>
              <a:rPr lang="en-US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rchitecture </a:t>
            </a:r>
            <a:r>
              <a:rPr lang="en-US" sz="2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of </a:t>
            </a:r>
            <a:r>
              <a:rPr lang="en-US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CNN</a:t>
            </a:r>
            <a:endParaRPr lang="en-US" sz="24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3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1866151" y="2117412"/>
            <a:ext cx="1792379" cy="1597290"/>
            <a:chOff x="1866151" y="2117412"/>
            <a:chExt cx="1792379" cy="1597290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6151" y="2117412"/>
              <a:ext cx="1792379" cy="159729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7928" y="2407863"/>
              <a:ext cx="1188823" cy="1188823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2408114" y="1761532"/>
            <a:ext cx="528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256540" y="2604766"/>
            <a:ext cx="6589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ABOUT </a:t>
            </a:r>
            <a:endParaRPr lang="en-US" sz="32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r>
              <a:rPr lang="en-US" sz="32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CONVOLUTION NEURAL NETWORK</a:t>
            </a:r>
          </a:p>
        </p:txBody>
      </p:sp>
      <p:sp>
        <p:nvSpPr>
          <p:cNvPr id="55" name="Slide Number Placeholder 8"/>
          <p:cNvSpPr txBox="1">
            <a:spLocks/>
          </p:cNvSpPr>
          <p:nvPr/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pPr/>
              <a:t>3</a:t>
            </a:fld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8437" y="583335"/>
            <a:ext cx="1338810" cy="10970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03" y="5452373"/>
            <a:ext cx="1041417" cy="1041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02064" y="5883275"/>
            <a:ext cx="1443535" cy="956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645742" y="-1"/>
            <a:ext cx="178628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6936443" y="1602441"/>
            <a:ext cx="6858000" cy="365311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13358" y="6379120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4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6001" y="109763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latin typeface="Arial Rounded MT Bold" panose="020F0704030504030204" pitchFamily="34" charset="0"/>
              </a:rPr>
              <a:t>Convolution Neural Network(CNN)</a:t>
            </a:r>
            <a:br>
              <a:rPr lang="en-US" sz="2800" b="1" dirty="0">
                <a:latin typeface="Arial Rounded MT Bold" panose="020F0704030504030204" pitchFamily="34" charset="0"/>
              </a:rPr>
            </a:b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3716" y="2516111"/>
            <a:ext cx="73010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neural networks (CNNs) are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artificial neural network used in deep learning. </a:t>
            </a: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inspired by the structure of the brain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used to recognize patterns in data</a:t>
            </a:r>
            <a:r>
              <a:rPr lang="en-US" sz="2000" dirty="0" smtClean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CNNs are trained using large dataset of images and videos, and can learn to recognize and understand the visual environment in a way that is similar to how human would</a:t>
            </a:r>
          </a:p>
        </p:txBody>
      </p:sp>
    </p:spTree>
    <p:extLst>
      <p:ext uri="{BB962C8B-B14F-4D97-AF65-F5344CB8AC3E}">
        <p14:creationId xmlns:p14="http://schemas.microsoft.com/office/powerpoint/2010/main" val="252816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"/>
          <p:cNvSpPr/>
          <p:nvPr/>
        </p:nvSpPr>
        <p:spPr>
          <a:xfrm>
            <a:off x="3073994" y="945244"/>
            <a:ext cx="60960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Applications of CNN</a:t>
            </a:r>
            <a:endParaRPr sz="32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grpSp>
        <p:nvGrpSpPr>
          <p:cNvPr id="309" name="Google Shape;309;p7"/>
          <p:cNvGrpSpPr/>
          <p:nvPr/>
        </p:nvGrpSpPr>
        <p:grpSpPr>
          <a:xfrm>
            <a:off x="1804124" y="2116028"/>
            <a:ext cx="7768064" cy="3000412"/>
            <a:chOff x="-1053098" y="-28484"/>
            <a:chExt cx="7768064" cy="3000412"/>
          </a:xfrm>
          <a:solidFill>
            <a:schemeClr val="bg1">
              <a:lumMod val="60000"/>
              <a:lumOff val="40000"/>
            </a:schemeClr>
          </a:solidFill>
        </p:grpSpPr>
        <p:sp>
          <p:nvSpPr>
            <p:cNvPr id="310" name="Google Shape;310;p7"/>
            <p:cNvSpPr/>
            <p:nvPr/>
          </p:nvSpPr>
          <p:spPr>
            <a:xfrm>
              <a:off x="-1053098" y="-28484"/>
              <a:ext cx="2148822" cy="1289293"/>
            </a:xfrm>
            <a:prstGeom prst="rect">
              <a:avLst/>
            </a:prstGeom>
            <a:grpFill/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 txBox="1"/>
            <p:nvPr/>
          </p:nvSpPr>
          <p:spPr>
            <a:xfrm>
              <a:off x="-1007887" y="187895"/>
              <a:ext cx="1995020" cy="85584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Facial </a:t>
              </a:r>
              <a:r>
                <a:rPr lang="en-US" sz="2400" dirty="0" smtClean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Emotion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Recognition</a:t>
              </a:r>
              <a:r>
                <a:rPr lang="en-US" sz="2400" b="1" dirty="0"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 </a:t>
              </a:r>
              <a:endParaRPr sz="2400" b="1" dirty="0"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1627488" y="12696"/>
              <a:ext cx="2148822" cy="1289293"/>
            </a:xfrm>
            <a:prstGeom prst="rect">
              <a:avLst/>
            </a:prstGeom>
            <a:grpFill/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 txBox="1"/>
            <p:nvPr/>
          </p:nvSpPr>
          <p:spPr>
            <a:xfrm>
              <a:off x="1870145" y="198839"/>
              <a:ext cx="1800650" cy="90902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Face 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Detection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4566144" y="21968"/>
              <a:ext cx="2148822" cy="1289293"/>
            </a:xfrm>
            <a:prstGeom prst="rect">
              <a:avLst/>
            </a:prstGeom>
            <a:grpFill/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 txBox="1"/>
            <p:nvPr/>
          </p:nvSpPr>
          <p:spPr>
            <a:xfrm>
              <a:off x="4550730" y="84391"/>
              <a:ext cx="2148822" cy="132224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Analyzing 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documents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3211223" y="1634361"/>
              <a:ext cx="2148822" cy="1289293"/>
            </a:xfrm>
            <a:prstGeom prst="rect">
              <a:avLst/>
            </a:prstGeom>
            <a:grpFill/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 txBox="1"/>
            <p:nvPr/>
          </p:nvSpPr>
          <p:spPr>
            <a:xfrm>
              <a:off x="3218876" y="1638870"/>
              <a:ext cx="2148900" cy="1289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Self-driving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Cars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198441" y="1682635"/>
              <a:ext cx="2148822" cy="1289293"/>
            </a:xfrm>
            <a:prstGeom prst="rect">
              <a:avLst/>
            </a:prstGeom>
            <a:grpFill/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 txBox="1"/>
            <p:nvPr/>
          </p:nvSpPr>
          <p:spPr>
            <a:xfrm>
              <a:off x="216772" y="1682528"/>
              <a:ext cx="2148900" cy="1289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Medical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Imaging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5</a:t>
            </a:fld>
            <a:endParaRPr lang="en-US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14" y="1201483"/>
            <a:ext cx="9283593" cy="52399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386457" y="6313714"/>
            <a:ext cx="805543" cy="396649"/>
          </a:xfrm>
          <a:prstGeom prst="rect">
            <a:avLst/>
          </a:prstGeom>
        </p:spPr>
        <p:txBody>
          <a:bodyPr/>
          <a:lstStyle/>
          <a:p>
            <a:fld id="{D20546C6-4A76-45D4-BF87-66E83DD08BC3}" type="slidenum">
              <a:rPr lang="en-US" sz="1800" smtClean="0">
                <a:solidFill>
                  <a:schemeClr val="tx2"/>
                </a:solidFill>
              </a:rPr>
              <a:t>6</a:t>
            </a:fld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1651" y="469127"/>
            <a:ext cx="3900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 Rounded MT Bold" panose="020F0704030504030204" pitchFamily="34" charset="0"/>
              </a:rPr>
              <a:t>Image Recognition</a:t>
            </a:r>
            <a:endParaRPr lang="en-US" sz="32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10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2" y="954657"/>
            <a:ext cx="9981399" cy="56295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311618" y="6215378"/>
            <a:ext cx="771525" cy="365125"/>
          </a:xfrm>
          <a:prstGeom prst="rect">
            <a:avLst/>
          </a:prstGeom>
        </p:spPr>
        <p:txBody>
          <a:bodyPr/>
          <a:lstStyle/>
          <a:p>
            <a:fld id="{6B9E4318-83E8-4F27-BFC0-DA9B9C8C9403}" type="slidenum">
              <a:rPr lang="en-US" sz="2400" smtClean="0">
                <a:solidFill>
                  <a:schemeClr val="tx2"/>
                </a:solidFill>
              </a:rPr>
              <a:t>7</a:t>
            </a:fld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7092" y="317936"/>
            <a:ext cx="64323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Arial Rounded MT Bold" panose="020F0704030504030204" pitchFamily="34" charset="0"/>
              </a:rPr>
              <a:t>MNIST handwritten digit </a:t>
            </a:r>
            <a:r>
              <a:rPr lang="en-US" sz="2500" dirty="0" smtClean="0">
                <a:latin typeface="Arial Rounded MT Bold" panose="020F0704030504030204" pitchFamily="34" charset="0"/>
              </a:rPr>
              <a:t>classification</a:t>
            </a:r>
            <a:endParaRPr lang="en-US" sz="25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26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678" y="2434954"/>
            <a:ext cx="1792379" cy="15972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2871" y="1739153"/>
            <a:ext cx="528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455" y="2712346"/>
            <a:ext cx="1188823" cy="1042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4354" y="2910433"/>
            <a:ext cx="53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Algerian" panose="04020705040A02060702" pitchFamily="82" charset="0"/>
              </a:rPr>
              <a:t>3</a:t>
            </a:r>
            <a:endParaRPr lang="en-US" sz="3600" b="1" dirty="0">
              <a:solidFill>
                <a:schemeClr val="accent2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333389" y="6090103"/>
            <a:ext cx="771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pPr/>
              <a:t>8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42820" y="3244333"/>
            <a:ext cx="52358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Architecture </a:t>
            </a:r>
            <a:r>
              <a:rPr lang="en-US" sz="2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of Convolution neural network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8437" y="583335"/>
            <a:ext cx="1338810" cy="1097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03" y="5452373"/>
            <a:ext cx="1041417" cy="104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9</a:t>
            </a:fld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751" y="2415516"/>
            <a:ext cx="5965249" cy="297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2524521"/>
            <a:ext cx="58295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 are composed of several layers of neurons that are organized in a hierarchical structure. </a:t>
            </a:r>
            <a:r>
              <a: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is composed of a set of neurons that are connected to each other</a:t>
            </a:r>
            <a:r>
              <a: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neurons in each layer process the input data and pass the output to the next layer.</a:t>
            </a:r>
          </a:p>
          <a:p>
            <a:pPr lvl="1"/>
            <a:endParaRPr lang="en-US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5632" y="1267968"/>
            <a:ext cx="665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 Rounded MT Bold" panose="020F0704030504030204" pitchFamily="34" charset="0"/>
              </a:rPr>
              <a:t>Working of CNN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035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nter Sales Marketing Plan by Slidesgo">
  <a:themeElements>
    <a:clrScheme name="Simple Light">
      <a:dk1>
        <a:srgbClr val="B7D6DC"/>
      </a:dk1>
      <a:lt1>
        <a:srgbClr val="3A5463"/>
      </a:lt1>
      <a:dk2>
        <a:srgbClr val="D98162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A54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>tech</MediaServiceKeyPoints>
    <Status xmlns="71af3243-3dd4-4a8d-8c0d-dd76da1f02a5">In Progress</Status>
  </documentManagement>
</p:properties>
</file>

<file path=customXml/itemProps1.xml><?xml version="1.0" encoding="utf-8"?>
<ds:datastoreItem xmlns:ds="http://schemas.openxmlformats.org/officeDocument/2006/customXml" ds:itemID="{80B6055E-F2DC-412A-8B07-D3793807DA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BD1B6F-AE5F-4B27-9BE1-4797C9BEF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938410-2173-430A-9B92-20257D39BD88}">
  <ds:schemaRefs>
    <ds:schemaRef ds:uri="http://purl.org/dc/terms/"/>
    <ds:schemaRef ds:uri="16c05727-aa75-4e4a-9b5f-8a80a1165891"/>
    <ds:schemaRef ds:uri="71af3243-3dd4-4a8d-8c0d-dd76da1f02a5"/>
    <ds:schemaRef ds:uri="http://www.w3.org/XML/1998/namespace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Winter Sales Marketing Plan by Slidesgo</Template>
  <TotalTime>0</TotalTime>
  <Words>312</Words>
  <Application>Microsoft Office PowerPoint</Application>
  <PresentationFormat>Widescreen</PresentationFormat>
  <Paragraphs>85</Paragraphs>
  <Slides>15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37" baseType="lpstr">
      <vt:lpstr>ＭＳ Ｐゴシック</vt:lpstr>
      <vt:lpstr>Abril Fatface</vt:lpstr>
      <vt:lpstr>Algerian</vt:lpstr>
      <vt:lpstr>Arial</vt:lpstr>
      <vt:lpstr>Arial Black</vt:lpstr>
      <vt:lpstr>Arial Rounded</vt:lpstr>
      <vt:lpstr>Arial Rounded MT Bold</vt:lpstr>
      <vt:lpstr>Bebas Neue</vt:lpstr>
      <vt:lpstr>Calibri</vt:lpstr>
      <vt:lpstr>MV Boli</vt:lpstr>
      <vt:lpstr>Nunito Light</vt:lpstr>
      <vt:lpstr>Open Sans SemiBold</vt:lpstr>
      <vt:lpstr>Perpetua</vt:lpstr>
      <vt:lpstr>新細明體</vt:lpstr>
      <vt:lpstr>Proxima Nova</vt:lpstr>
      <vt:lpstr>PT Sans</vt:lpstr>
      <vt:lpstr>Righteous</vt:lpstr>
      <vt:lpstr>roboto</vt:lpstr>
      <vt:lpstr>Twentieth Century</vt:lpstr>
      <vt:lpstr>Wingdings</vt:lpstr>
      <vt:lpstr>Winter Sales Marketing Plan by Slidesgo</vt:lpstr>
      <vt:lpstr>Slidesgo Final Pages</vt:lpstr>
      <vt:lpstr>CONVOLUTION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Whole CNN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</dc:title>
  <dc:creator/>
  <cp:lastModifiedBy/>
  <cp:revision>1</cp:revision>
  <dcterms:created xsi:type="dcterms:W3CDTF">2023-01-23T16:35:11Z</dcterms:created>
  <dcterms:modified xsi:type="dcterms:W3CDTF">2023-03-02T06:49:48Z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